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Override PartName="/ppt/slideLayouts/slideLayout25.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 id="2147483745" r:id="rId2"/>
    <p:sldMasterId id="2147483769" r:id="rId3"/>
  </p:sldMasterIdLst>
  <p:sldIdLst>
    <p:sldId id="264" r:id="rId4"/>
    <p:sldId id="265" r:id="rId5"/>
    <p:sldId id="256" r:id="rId6"/>
    <p:sldId id="257" r:id="rId7"/>
    <p:sldId id="258" r:id="rId8"/>
    <p:sldId id="259" r:id="rId9"/>
    <p:sldId id="260" r:id="rId10"/>
    <p:sldId id="261" r:id="rId11"/>
    <p:sldId id="262" r:id="rId12"/>
    <p:sldId id="263" r:id="rId13"/>
    <p:sldId id="266" r:id="rId14"/>
    <p:sldId id="267" r:id="rId15"/>
    <p:sldId id="269" r:id="rId16"/>
    <p:sldId id="268" r:id="rId17"/>
    <p:sldId id="270"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57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17.03.2013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17.03.2013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17.03.2013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9A23316C-4144-4BBB-8484-228BC466DBB2}"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B627964-E38C-43FB-A97E-7DD4327DD3A7}"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1F62EA7-722A-43EE-9A2D-67A0B89E2E05}"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AE3C2BEF-2F4C-4833-89CD-9F4398710E26}"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C2CDAD7B-5790-4687-9C20-4B60BFEFD688}" type="slidenum">
              <a:rPr lang="ru-RU"/>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6593195A-60D9-42FB-94CC-F77B024C5170}" type="slidenum">
              <a:rPr lang="ru-RU"/>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FD92632B-630B-4651-981B-5B200031A664}" type="slidenum">
              <a:rPr lang="ru-RU"/>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E3CD0D39-6580-4657-AB16-9BE4DF502C93}"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17.03.2013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0A58259-BAB3-4EF2-92E0-2E5E35FE088A}" type="slidenum">
              <a:rPr lang="ru-RU"/>
              <a:pPr>
                <a:defRPr/>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F3933B1-6117-482C-863D-5A5CA8198FBF}" type="slidenum">
              <a:rPr lang="ru-RU"/>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33CB672-5D96-495F-8CE4-8569B7F53838}" type="slidenum">
              <a:rPr lang="ru-RU"/>
              <a:pPr>
                <a:defRPr/>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28662" y="1214422"/>
            <a:ext cx="7286676" cy="1470025"/>
          </a:xfrm>
        </p:spPr>
        <p:txBody>
          <a:bodyPr/>
          <a:lstStyle>
            <a:lvl1pPr>
              <a:defRPr>
                <a:solidFill>
                  <a:srgbClr val="660033"/>
                </a:solidFill>
              </a:defRPr>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928662" y="3429000"/>
            <a:ext cx="4714908" cy="1752600"/>
          </a:xfrm>
        </p:spPr>
        <p:txBody>
          <a:bodyPr/>
          <a:lstStyle>
            <a:lvl1pPr marL="0" indent="0" algn="ctr">
              <a:buNone/>
              <a:defRPr>
                <a:solidFill>
                  <a:srgbClr val="6600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A23316C-4144-4BBB-8484-228BC466DBB2}" type="slidenum">
              <a:rPr lang="ru-RU" smtClean="0"/>
              <a:pPr>
                <a:defRPr/>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B627964-E38C-43FB-A97E-7DD4327DD3A7}" type="slidenum">
              <a:rPr lang="ru-RU" smtClean="0"/>
              <a:pPr>
                <a:defRPr/>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1F62EA7-722A-43EE-9A2D-67A0B89E2E05}" type="slidenum">
              <a:rPr lang="ru-RU" smtClean="0"/>
              <a:pPr>
                <a:defRPr/>
              </a:pPr>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E3C2BEF-2F4C-4833-89CD-9F4398710E26}" type="slidenum">
              <a:rPr lang="ru-RU" smtClean="0"/>
              <a:pPr>
                <a:defRPr/>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C2CDAD7B-5790-4687-9C20-4B60BFEFD688}" type="slidenum">
              <a:rPr lang="ru-RU" smtClean="0"/>
              <a:pPr>
                <a:defRPr/>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6593195A-60D9-42FB-94CC-F77B024C5170}" type="slidenum">
              <a:rPr lang="ru-RU" smtClean="0"/>
              <a:pPr>
                <a:defRPr/>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FD92632B-630B-4651-981B-5B200031A664}"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17.03.2013</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E3CD0D39-6580-4657-AB16-9BE4DF502C93}" type="slidenum">
              <a:rPr lang="ru-RU" smtClean="0"/>
              <a:pPr>
                <a:defRPr/>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F0A58259-BAB3-4EF2-92E0-2E5E35FE088A}" type="slidenum">
              <a:rPr lang="ru-RU" smtClean="0"/>
              <a:pPr>
                <a:defRPr/>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AF3933B1-6117-482C-863D-5A5CA8198FBF}" type="slidenum">
              <a:rPr lang="ru-RU" smtClean="0"/>
              <a:pPr>
                <a:defRPr/>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33CB672-5D96-495F-8CE4-8569B7F53838}" type="slidenum">
              <a:rPr lang="ru-RU" smtClean="0"/>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17.03.2013</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17.03.2013</a:t>
            </a:fld>
            <a:endParaRPr lang="ru-RU"/>
          </a:p>
        </p:txBody>
      </p:sp>
      <p:sp>
        <p:nvSpPr>
          <p:cNvPr id="8" name="Rectangle 5"/>
          <p:cNvSpPr>
            <a:spLocks noGrp="1" noChangeArrowheads="1"/>
          </p:cNvSpPr>
          <p:nvPr>
            <p:ph type="ftr" sz="quarter" idx="11"/>
          </p:nvPr>
        </p:nvSpPr>
        <p:spPr>
          <a:ln/>
        </p:spPr>
        <p:txBody>
          <a:bodyPr/>
          <a:lstStyle>
            <a:lvl1pPr>
              <a:defRPr/>
            </a:lvl1pPr>
          </a:lstStyle>
          <a:p>
            <a:endParaRPr lang="ru-RU"/>
          </a:p>
        </p:txBody>
      </p:sp>
      <p:sp>
        <p:nvSpPr>
          <p:cNvPr id="9"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17.03.2013</a:t>
            </a:fld>
            <a:endParaRPr lang="ru-RU"/>
          </a:p>
        </p:txBody>
      </p:sp>
      <p:sp>
        <p:nvSpPr>
          <p:cNvPr id="4" name="Rectangle 5"/>
          <p:cNvSpPr>
            <a:spLocks noGrp="1" noChangeArrowheads="1"/>
          </p:cNvSpPr>
          <p:nvPr>
            <p:ph type="ftr" sz="quarter" idx="11"/>
          </p:nvPr>
        </p:nvSpPr>
        <p:spPr>
          <a:ln/>
        </p:spPr>
        <p:txBody>
          <a:bodyPr/>
          <a:lstStyle>
            <a:lvl1pPr>
              <a:defRPr/>
            </a:lvl1pPr>
          </a:lstStyle>
          <a:p>
            <a:endParaRPr lang="ru-RU"/>
          </a:p>
        </p:txBody>
      </p:sp>
      <p:sp>
        <p:nvSpPr>
          <p:cNvPr id="5"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17.03.2013</a:t>
            </a:fld>
            <a:endParaRPr lang="ru-RU"/>
          </a:p>
        </p:txBody>
      </p:sp>
      <p:sp>
        <p:nvSpPr>
          <p:cNvPr id="3" name="Rectangle 5"/>
          <p:cNvSpPr>
            <a:spLocks noGrp="1" noChangeArrowheads="1"/>
          </p:cNvSpPr>
          <p:nvPr>
            <p:ph type="ftr" sz="quarter" idx="11"/>
          </p:nvPr>
        </p:nvSpPr>
        <p:spPr>
          <a:ln/>
        </p:spPr>
        <p:txBody>
          <a:bodyPr/>
          <a:lstStyle>
            <a:lvl1pPr>
              <a:defRPr/>
            </a:lvl1pPr>
          </a:lstStyle>
          <a:p>
            <a:endParaRPr lang="ru-RU"/>
          </a:p>
        </p:txBody>
      </p:sp>
      <p:sp>
        <p:nvSpPr>
          <p:cNvPr id="4"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17.03.2013</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spd="med">
    <p:fade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17.03.2013</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transition spd="med">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048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fld id="{5B106E36-FD25-4E2D-B0AA-010F637433A0}" type="datetimeFigureOut">
              <a:rPr lang="ru-RU" smtClean="0"/>
              <a:pPr/>
              <a:t>17.03.2013</a:t>
            </a:fld>
            <a:endParaRPr lang="ru-RU"/>
          </a:p>
        </p:txBody>
      </p:sp>
      <p:sp>
        <p:nvSpPr>
          <p:cNvPr id="2048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endParaRPr lang="ru-RU"/>
          </a:p>
        </p:txBody>
      </p:sp>
      <p:sp>
        <p:nvSpPr>
          <p:cNvPr id="2048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ransition spd="med">
    <p:fade thruBlk="1"/>
  </p:transition>
  <p:timing>
    <p:tnLst>
      <p:par>
        <p:cTn id="1" dur="indefinite" restart="never" nodeType="tmRoot"/>
      </p:par>
    </p:tnLst>
  </p:timing>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ru-RU"/>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ru-RU"/>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FD825BB2-D473-4962-B973-ADC7FC174F5B}"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dirty="0" smtClean="0"/>
              <a:t>Образец заголовка</a:t>
            </a:r>
            <a:endParaRPr lang="ru-RU" dirty="0"/>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fld id="{5B106E36-FD25-4E2D-B0AA-010F637433A0}" type="datetimeFigureOut">
              <a:rPr lang="ru-RU" smtClean="0"/>
              <a:pPr/>
              <a:t>17.03.2013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ctr" rtl="0" eaLnBrk="1" fontAlgn="base" hangingPunct="1">
        <a:spcBef>
          <a:spcPct val="0"/>
        </a:spcBef>
        <a:spcAft>
          <a:spcPct val="0"/>
        </a:spcAft>
        <a:defRPr sz="4400" b="1" kern="1200">
          <a:ln w="11430"/>
          <a:solidFill>
            <a:srgbClr val="660033"/>
          </a:solidFill>
          <a:effectLst>
            <a:outerShdw blurRad="50800" dist="39000" dir="5460000" algn="tl">
              <a:srgbClr val="000000">
                <a:alpha val="38000"/>
              </a:srgbClr>
            </a:outerShdw>
          </a:effectLst>
          <a:latin typeface="Arial" pitchFamily="34" charset="0"/>
          <a:ea typeface="+mj-ea"/>
          <a:cs typeface="Arial" pitchFamily="34" charset="0"/>
        </a:defRPr>
      </a:lvl1pPr>
      <a:lvl2pPr algn="ctr" rtl="0" eaLnBrk="1" fontAlgn="base" hangingPunct="1">
        <a:spcBef>
          <a:spcPct val="0"/>
        </a:spcBef>
        <a:spcAft>
          <a:spcPct val="0"/>
        </a:spcAft>
        <a:defRPr sz="4400" b="1">
          <a:solidFill>
            <a:srgbClr val="660033"/>
          </a:solidFill>
          <a:latin typeface="Arial" charset="0"/>
          <a:cs typeface="Arial" charset="0"/>
        </a:defRPr>
      </a:lvl2pPr>
      <a:lvl3pPr algn="ctr" rtl="0" eaLnBrk="1" fontAlgn="base" hangingPunct="1">
        <a:spcBef>
          <a:spcPct val="0"/>
        </a:spcBef>
        <a:spcAft>
          <a:spcPct val="0"/>
        </a:spcAft>
        <a:defRPr sz="4400" b="1">
          <a:solidFill>
            <a:srgbClr val="660033"/>
          </a:solidFill>
          <a:latin typeface="Arial" charset="0"/>
          <a:cs typeface="Arial" charset="0"/>
        </a:defRPr>
      </a:lvl3pPr>
      <a:lvl4pPr algn="ctr" rtl="0" eaLnBrk="1" fontAlgn="base" hangingPunct="1">
        <a:spcBef>
          <a:spcPct val="0"/>
        </a:spcBef>
        <a:spcAft>
          <a:spcPct val="0"/>
        </a:spcAft>
        <a:defRPr sz="4400" b="1">
          <a:solidFill>
            <a:srgbClr val="660033"/>
          </a:solidFill>
          <a:latin typeface="Arial" charset="0"/>
          <a:cs typeface="Arial" charset="0"/>
        </a:defRPr>
      </a:lvl4pPr>
      <a:lvl5pPr algn="ctr" rtl="0" eaLnBrk="1" fontAlgn="base" hangingPunct="1">
        <a:spcBef>
          <a:spcPct val="0"/>
        </a:spcBef>
        <a:spcAft>
          <a:spcPct val="0"/>
        </a:spcAft>
        <a:defRPr sz="4400" b="1">
          <a:solidFill>
            <a:srgbClr val="660033"/>
          </a:solidFill>
          <a:latin typeface="Arial" charset="0"/>
          <a:cs typeface="Arial" charset="0"/>
        </a:defRPr>
      </a:lvl5pPr>
      <a:lvl6pPr marL="457200" algn="ctr" rtl="0" eaLnBrk="1" fontAlgn="base" hangingPunct="1">
        <a:spcBef>
          <a:spcPct val="0"/>
        </a:spcBef>
        <a:spcAft>
          <a:spcPct val="0"/>
        </a:spcAft>
        <a:defRPr sz="4400" b="1">
          <a:solidFill>
            <a:srgbClr val="660033"/>
          </a:solidFill>
          <a:latin typeface="Arial" charset="0"/>
          <a:cs typeface="Arial" charset="0"/>
        </a:defRPr>
      </a:lvl6pPr>
      <a:lvl7pPr marL="914400" algn="ctr" rtl="0" eaLnBrk="1" fontAlgn="base" hangingPunct="1">
        <a:spcBef>
          <a:spcPct val="0"/>
        </a:spcBef>
        <a:spcAft>
          <a:spcPct val="0"/>
        </a:spcAft>
        <a:defRPr sz="4400" b="1">
          <a:solidFill>
            <a:srgbClr val="660033"/>
          </a:solidFill>
          <a:latin typeface="Arial" charset="0"/>
          <a:cs typeface="Arial" charset="0"/>
        </a:defRPr>
      </a:lvl7pPr>
      <a:lvl8pPr marL="1371600" algn="ctr" rtl="0" eaLnBrk="1" fontAlgn="base" hangingPunct="1">
        <a:spcBef>
          <a:spcPct val="0"/>
        </a:spcBef>
        <a:spcAft>
          <a:spcPct val="0"/>
        </a:spcAft>
        <a:defRPr sz="4400" b="1">
          <a:solidFill>
            <a:srgbClr val="660033"/>
          </a:solidFill>
          <a:latin typeface="Arial" charset="0"/>
          <a:cs typeface="Arial" charset="0"/>
        </a:defRPr>
      </a:lvl8pPr>
      <a:lvl9pPr marL="1828800" algn="ctr" rtl="0" eaLnBrk="1" fontAlgn="base" hangingPunct="1">
        <a:spcBef>
          <a:spcPct val="0"/>
        </a:spcBef>
        <a:spcAft>
          <a:spcPct val="0"/>
        </a:spcAft>
        <a:defRPr sz="4400" b="1">
          <a:solidFill>
            <a:srgbClr val="660033"/>
          </a:solidFill>
          <a:latin typeface="Arial"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rgbClr val="660033"/>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800" kern="1200">
          <a:solidFill>
            <a:srgbClr val="660033"/>
          </a:solidFill>
          <a:latin typeface="Arial" pitchFamily="34" charset="0"/>
          <a:ea typeface="+mn-ea"/>
          <a:cs typeface="Arial" pitchFamily="34" charset="0"/>
        </a:defRPr>
      </a:lvl2pPr>
      <a:lvl3pPr marL="1143000" indent="-228600" algn="l" rtl="0" eaLnBrk="1" fontAlgn="base" hangingPunct="1">
        <a:spcBef>
          <a:spcPct val="20000"/>
        </a:spcBef>
        <a:spcAft>
          <a:spcPct val="0"/>
        </a:spcAft>
        <a:buFont typeface="Arial" charset="0"/>
        <a:buChar char="•"/>
        <a:defRPr sz="2400" kern="1200">
          <a:solidFill>
            <a:srgbClr val="660033"/>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sz="2000" kern="1200">
          <a:solidFill>
            <a:srgbClr val="660033"/>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sz="2000" kern="1200">
          <a:solidFill>
            <a:srgbClr val="660033"/>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WordArt 2"/>
          <p:cNvSpPr>
            <a:spLocks noChangeArrowheads="1" noChangeShapeType="1" noTextEdit="1"/>
          </p:cNvSpPr>
          <p:nvPr/>
        </p:nvSpPr>
        <p:spPr bwMode="auto">
          <a:xfrm>
            <a:off x="1115616" y="332656"/>
            <a:ext cx="6984776" cy="648071"/>
          </a:xfrm>
          <a:prstGeom prst="rect">
            <a:avLst/>
          </a:prstGeom>
        </p:spPr>
        <p:txBody>
          <a:bodyPr wrap="none" fromWordArt="1">
            <a:prstTxWarp prst="textFadeUp">
              <a:avLst>
                <a:gd name="adj" fmla="val 9991"/>
              </a:avLst>
            </a:prstTxWarp>
          </a:bodyPr>
          <a:lstStyle/>
          <a:p>
            <a:pPr algn="ctr"/>
            <a:r>
              <a:rPr lang="ru-RU" sz="3600" b="1" i="1" kern="10" dirty="0">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latin typeface="Bookman Old Style"/>
              </a:rPr>
              <a:t>А </a:t>
            </a:r>
            <a:r>
              <a:rPr lang="ru-RU" sz="3600" b="1" i="1" kern="10" dirty="0" err="1">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latin typeface="Bookman Old Style"/>
              </a:rPr>
              <a:t>ви</a:t>
            </a:r>
            <a:r>
              <a:rPr lang="ru-RU" sz="3600" b="1" i="1" kern="10" dirty="0">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latin typeface="Bookman Old Style"/>
              </a:rPr>
              <a:t> </a:t>
            </a:r>
            <a:r>
              <a:rPr lang="ru-RU" sz="3600" b="1" i="1" kern="10" dirty="0" err="1">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latin typeface="Bookman Old Style"/>
              </a:rPr>
              <a:t>готові</a:t>
            </a:r>
            <a:r>
              <a:rPr lang="ru-RU" sz="3600" b="1" i="1" kern="10" dirty="0">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latin typeface="Bookman Old Style"/>
              </a:rPr>
              <a:t>?</a:t>
            </a:r>
          </a:p>
        </p:txBody>
      </p:sp>
      <p:sp>
        <p:nvSpPr>
          <p:cNvPr id="1025" name="Rectangle 1"/>
          <p:cNvSpPr>
            <a:spLocks noChangeArrowheads="1"/>
          </p:cNvSpPr>
          <p:nvPr/>
        </p:nvSpPr>
        <p:spPr bwMode="auto">
          <a:xfrm>
            <a:off x="2895497" y="1021959"/>
            <a:ext cx="4162743"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uk-UA" sz="1200" b="0" i="0" u="sng" strike="noStrike" cap="none" normalizeH="0" baseline="0" dirty="0" smtClean="0">
                <a:ln>
                  <a:noFill/>
                </a:ln>
                <a:solidFill>
                  <a:srgbClr val="7030A0"/>
                </a:solidFill>
                <a:effectLst/>
                <a:latin typeface="Arial" pitchFamily="34" charset="0"/>
                <a:ea typeface="Times New Roman" pitchFamily="18" charset="0"/>
                <a:cs typeface="Arial" pitchFamily="34" charset="0"/>
              </a:rPr>
              <a:t> </a:t>
            </a:r>
            <a:r>
              <a:rPr kumimoji="0" lang="uk-UA" sz="1600" b="0" i="0" u="sng" strike="noStrike" cap="none" normalizeH="0" baseline="0" dirty="0" smtClean="0">
                <a:ln>
                  <a:noFill/>
                </a:ln>
                <a:solidFill>
                  <a:srgbClr val="7030A0"/>
                </a:solidFill>
                <a:effectLst/>
                <a:latin typeface="Arial" pitchFamily="34" charset="0"/>
                <a:ea typeface="Times New Roman" pitchFamily="18" charset="0"/>
                <a:cs typeface="Arial" pitchFamily="34" charset="0"/>
              </a:rPr>
              <a:t>Робота в парах. Розгадування кросворду.</a:t>
            </a:r>
            <a:endParaRPr kumimoji="0" lang="uk-UA" sz="1600" b="0" i="0" u="none" strike="noStrike" cap="none" normalizeH="0" baseline="0" dirty="0" smtClean="0">
              <a:ln>
                <a:noFill/>
              </a:ln>
              <a:solidFill>
                <a:srgbClr val="7030A0"/>
              </a:solidFill>
              <a:effectLst/>
              <a:latin typeface="Arial" pitchFamily="34" charset="0"/>
              <a:cs typeface="Arial" pitchFamily="34" charset="0"/>
            </a:endParaRPr>
          </a:p>
        </p:txBody>
      </p:sp>
      <p:graphicFrame>
        <p:nvGraphicFramePr>
          <p:cNvPr id="7" name="Таблица 6"/>
          <p:cNvGraphicFramePr>
            <a:graphicFrameLocks noGrp="1"/>
          </p:cNvGraphicFramePr>
          <p:nvPr/>
        </p:nvGraphicFramePr>
        <p:xfrm>
          <a:off x="1115616" y="1628796"/>
          <a:ext cx="6696747" cy="4824540"/>
        </p:xfrm>
        <a:graphic>
          <a:graphicData uri="http://schemas.openxmlformats.org/drawingml/2006/table">
            <a:tbl>
              <a:tblPr/>
              <a:tblGrid>
                <a:gridCol w="588781"/>
                <a:gridCol w="629039"/>
                <a:gridCol w="588781"/>
                <a:gridCol w="588781"/>
                <a:gridCol w="596328"/>
                <a:gridCol w="596328"/>
                <a:gridCol w="588781"/>
                <a:gridCol w="596328"/>
                <a:gridCol w="618974"/>
                <a:gridCol w="666781"/>
                <a:gridCol w="637845"/>
              </a:tblGrid>
              <a:tr h="344610">
                <a:tc>
                  <a:txBody>
                    <a:bodyPr/>
                    <a:lstStyle/>
                    <a:p>
                      <a:pPr algn="ctr">
                        <a:spcAft>
                          <a:spcPts val="0"/>
                        </a:spcAft>
                      </a:pPr>
                      <a:endParaRPr lang="uk-UA" sz="1200" dirty="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spcAft>
                          <a:spcPts val="0"/>
                        </a:spcAft>
                      </a:pPr>
                      <a:r>
                        <a:rPr lang="uk-UA" sz="1200">
                          <a:latin typeface="Times New Roman"/>
                          <a:ea typeface="Times New Roman"/>
                        </a:rPr>
                        <a:t>7</a:t>
                      </a:r>
                      <a:endParaRPr lang="ru-RU"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spcAft>
                          <a:spcPts val="0"/>
                        </a:spcAft>
                      </a:pPr>
                      <a:r>
                        <a:rPr lang="uk-UA" sz="1200">
                          <a:latin typeface="Times New Roman"/>
                          <a:ea typeface="Times New Roman"/>
                        </a:rPr>
                        <a:t>11</a:t>
                      </a:r>
                      <a:endParaRPr lang="ru-RU"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44610">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0"/>
                        </a:spcAft>
                      </a:pPr>
                      <a:r>
                        <a:rPr lang="uk-UA" sz="1200">
                          <a:latin typeface="Times New Roman"/>
                          <a:ea typeface="Times New Roman"/>
                        </a:rPr>
                        <a:t>9</a:t>
                      </a:r>
                      <a:endParaRPr lang="ru-RU"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44610">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spcAft>
                          <a:spcPts val="0"/>
                        </a:spcAft>
                      </a:pPr>
                      <a:r>
                        <a:rPr lang="uk-UA" sz="1200">
                          <a:latin typeface="Times New Roman"/>
                          <a:ea typeface="Times New Roman"/>
                        </a:rPr>
                        <a:t>3</a:t>
                      </a:r>
                      <a:endParaRPr lang="ru-RU"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0"/>
                        </a:spcAft>
                      </a:pPr>
                      <a:r>
                        <a:rPr lang="uk-UA" sz="1200">
                          <a:latin typeface="Times New Roman"/>
                          <a:ea typeface="Times New Roman"/>
                        </a:rPr>
                        <a:t>6</a:t>
                      </a:r>
                      <a:endParaRPr lang="ru-RU"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0"/>
                        </a:spcAft>
                      </a:pPr>
                      <a:r>
                        <a:rPr lang="uk-UA" sz="1200">
                          <a:latin typeface="Times New Roman"/>
                          <a:ea typeface="Times New Roman"/>
                        </a:rPr>
                        <a:t>8</a:t>
                      </a:r>
                      <a:endParaRPr lang="ru-RU"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0"/>
                        </a:spcAft>
                      </a:pPr>
                      <a:r>
                        <a:rPr lang="uk-UA" sz="1200">
                          <a:latin typeface="Times New Roman"/>
                          <a:ea typeface="Times New Roman"/>
                        </a:rPr>
                        <a:t>10</a:t>
                      </a:r>
                      <a:endParaRPr lang="ru-RU"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44610">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0"/>
                        </a:spcAft>
                      </a:pPr>
                      <a:r>
                        <a:rPr lang="uk-UA" sz="1200">
                          <a:latin typeface="Times New Roman"/>
                          <a:ea typeface="Times New Roman"/>
                        </a:rPr>
                        <a:t>5</a:t>
                      </a:r>
                      <a:endParaRPr lang="ru-RU"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44610">
                <a:tc>
                  <a:txBody>
                    <a:bodyPr/>
                    <a:lstStyle/>
                    <a:p>
                      <a:pPr>
                        <a:spcAft>
                          <a:spcPts val="0"/>
                        </a:spcAft>
                      </a:pPr>
                      <a:r>
                        <a:rPr lang="uk-UA" sz="1200">
                          <a:latin typeface="Times New Roman"/>
                          <a:ea typeface="Times New Roman"/>
                        </a:rPr>
                        <a:t>1</a:t>
                      </a:r>
                      <a:endParaRPr lang="ru-RU"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0"/>
                        </a:spcAft>
                      </a:pPr>
                      <a:r>
                        <a:rPr lang="uk-UA" sz="1200">
                          <a:latin typeface="Times New Roman"/>
                          <a:ea typeface="Times New Roman"/>
                        </a:rPr>
                        <a:t>4</a:t>
                      </a:r>
                      <a:endParaRPr lang="ru-RU"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dirty="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44610">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0"/>
                        </a:spcAft>
                      </a:pPr>
                      <a:r>
                        <a:rPr lang="uk-UA" sz="1200">
                          <a:latin typeface="Times New Roman"/>
                          <a:ea typeface="Times New Roman"/>
                        </a:rPr>
                        <a:t>2</a:t>
                      </a:r>
                      <a:endParaRPr lang="ru-RU"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44610">
                <a:tc>
                  <a:txBody>
                    <a:bodyPr/>
                    <a:lstStyle/>
                    <a:p>
                      <a:pPr algn="ctr">
                        <a:spcAft>
                          <a:spcPts val="0"/>
                        </a:spcAft>
                      </a:pPr>
                      <a:endParaRPr lang="ru-RU" sz="1200" dirty="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endParaRPr lang="ru-RU" sz="1200" dirty="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endParaRPr lang="ru-RU" sz="1200" dirty="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endParaRPr lang="ru-RU" sz="1200" dirty="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endParaRPr lang="ru-RU" sz="1200" dirty="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endParaRPr lang="ru-RU" sz="1200" dirty="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endParaRPr lang="ru-RU"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endParaRPr lang="ru-RU"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endParaRPr lang="ru-RU"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endParaRPr lang="ru-RU"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endParaRPr lang="ru-RU" sz="1200" dirty="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00"/>
                    </a:solidFill>
                  </a:tcPr>
                </a:tc>
              </a:tr>
              <a:tr h="344610">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dirty="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dirty="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dirty="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dirty="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dirty="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44610">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44610">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44610">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r>
              <a:tr h="344610">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r>
              <a:tr h="344610">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r>
              <a:tr h="344610">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spcAft>
                          <a:spcPts val="0"/>
                        </a:spcAft>
                      </a:pPr>
                      <a:endParaRPr lang="uk-UA" sz="1200" dirty="0">
                        <a:latin typeface="Times New Roman"/>
                        <a:ea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r>
            </a:tbl>
          </a:graphicData>
        </a:graphic>
      </p:graphicFrame>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025"/>
                                        </p:tgtEl>
                                        <p:attrNameLst>
                                          <p:attrName>style.visibility</p:attrName>
                                        </p:attrNameLst>
                                      </p:cBhvr>
                                      <p:to>
                                        <p:strVal val="visible"/>
                                      </p:to>
                                    </p:set>
                                    <p:animEffect transition="in" filter="circle(in)">
                                      <p:cBhvr>
                                        <p:cTn id="7" dur="2000"/>
                                        <p:tgtEl>
                                          <p:spTgt spid="1025"/>
                                        </p:tgtEl>
                                      </p:cBhvr>
                                    </p:animEffect>
                                  </p:childTnLst>
                                </p:cTn>
                              </p:par>
                            </p:childTnLst>
                          </p:cTn>
                        </p:par>
                        <p:par>
                          <p:cTn id="8" fill="hold">
                            <p:stCondLst>
                              <p:cond delay="2000"/>
                            </p:stCondLst>
                            <p:childTnLst>
                              <p:par>
                                <p:cTn id="9" presetID="39" presetClass="entr" presetSubtype="0" accel="10000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20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2" dur="20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3" dur="20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4" dur="2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9" presetClass="entr" presetSubtype="0" accel="10000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42910" y="714356"/>
            <a:ext cx="7772400" cy="1362075"/>
          </a:xfrm>
        </p:spPr>
        <p:txBody>
          <a:bodyPr>
            <a:noAutofit/>
          </a:bodyPr>
          <a:lstStyle/>
          <a:p>
            <a:pPr algn="ctr"/>
            <a:r>
              <a:rPr lang="uk-UA" sz="280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Загальна декларація прав людини містить  з0 статей, в яких визначено основні права і свободи людини:</a:t>
            </a:r>
            <a:endParaRPr lang="ru-RU" sz="280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Текст 3"/>
          <p:cNvSpPr>
            <a:spLocks noGrp="1"/>
          </p:cNvSpPr>
          <p:nvPr>
            <p:ph type="body" idx="1"/>
          </p:nvPr>
        </p:nvSpPr>
        <p:spPr>
          <a:xfrm>
            <a:off x="428596" y="2214554"/>
            <a:ext cx="8358246" cy="3500462"/>
          </a:xfrm>
        </p:spPr>
        <p:txBody>
          <a:bodyPr/>
          <a:lstStyle/>
          <a:p>
            <a:pPr>
              <a:buFont typeface="Wingdings" pitchFamily="2" charset="2"/>
              <a:buChar char="v"/>
            </a:pPr>
            <a:r>
              <a:rPr lang="uk-UA" dirty="0" smtClean="0"/>
              <a:t>  </a:t>
            </a:r>
            <a:r>
              <a:rPr lang="uk-UA" dirty="0" smtClean="0">
                <a:solidFill>
                  <a:srgbClr val="FF0000"/>
                </a:solidFill>
              </a:rPr>
              <a:t>громадські </a:t>
            </a:r>
            <a:r>
              <a:rPr lang="uk-UA" dirty="0" smtClean="0">
                <a:solidFill>
                  <a:srgbClr val="00B0F0"/>
                </a:solidFill>
              </a:rPr>
              <a:t>(особисті) – право на життя, свободу, особисту недоторканність, свободу від тортур і рабства та ін.;</a:t>
            </a:r>
          </a:p>
          <a:p>
            <a:r>
              <a:rPr lang="uk-UA" dirty="0" smtClean="0">
                <a:solidFill>
                  <a:srgbClr val="00B0F0"/>
                </a:solidFill>
              </a:rPr>
              <a:t>   </a:t>
            </a:r>
          </a:p>
          <a:p>
            <a:pPr>
              <a:buFont typeface="Wingdings" pitchFamily="2" charset="2"/>
              <a:buChar char="v"/>
            </a:pPr>
            <a:r>
              <a:rPr lang="uk-UA" dirty="0" smtClean="0">
                <a:solidFill>
                  <a:srgbClr val="00B0F0"/>
                </a:solidFill>
              </a:rPr>
              <a:t>   </a:t>
            </a:r>
            <a:r>
              <a:rPr lang="uk-UA" dirty="0" smtClean="0">
                <a:solidFill>
                  <a:srgbClr val="FF0000"/>
                </a:solidFill>
              </a:rPr>
              <a:t>політичні </a:t>
            </a:r>
            <a:r>
              <a:rPr lang="uk-UA" dirty="0" smtClean="0">
                <a:solidFill>
                  <a:srgbClr val="00B0F0"/>
                </a:solidFill>
              </a:rPr>
              <a:t>– свобода слова, право брати участь у державному житті, свобода мирних зборів тощо;</a:t>
            </a:r>
          </a:p>
          <a:p>
            <a:pPr>
              <a:buFont typeface="Wingdings" pitchFamily="2" charset="2"/>
              <a:buChar char="v"/>
            </a:pPr>
            <a:endParaRPr lang="uk-UA" dirty="0" smtClean="0">
              <a:solidFill>
                <a:srgbClr val="00B0F0"/>
              </a:solidFill>
            </a:endParaRPr>
          </a:p>
          <a:p>
            <a:pPr>
              <a:buFont typeface="Wingdings" pitchFamily="2" charset="2"/>
              <a:buChar char="v"/>
            </a:pPr>
            <a:r>
              <a:rPr lang="uk-UA" dirty="0" smtClean="0">
                <a:solidFill>
                  <a:srgbClr val="00B0F0"/>
                </a:solidFill>
              </a:rPr>
              <a:t>   </a:t>
            </a:r>
            <a:r>
              <a:rPr lang="uk-UA" dirty="0" smtClean="0">
                <a:solidFill>
                  <a:srgbClr val="FF0000"/>
                </a:solidFill>
              </a:rPr>
              <a:t>економічні, соціальні </a:t>
            </a:r>
            <a:r>
              <a:rPr lang="uk-UA" dirty="0" smtClean="0">
                <a:solidFill>
                  <a:srgbClr val="00B0F0"/>
                </a:solidFill>
              </a:rPr>
              <a:t>та </a:t>
            </a:r>
            <a:r>
              <a:rPr lang="uk-UA" dirty="0" smtClean="0">
                <a:solidFill>
                  <a:srgbClr val="FF0000"/>
                </a:solidFill>
              </a:rPr>
              <a:t>культурні</a:t>
            </a:r>
            <a:r>
              <a:rPr lang="uk-UA" dirty="0" smtClean="0">
                <a:solidFill>
                  <a:srgbClr val="00B0F0"/>
                </a:solidFill>
              </a:rPr>
              <a:t> – право на працю, на гідний рівень життя, освіту і свободу культурної діяльності та ін.</a:t>
            </a:r>
            <a:endParaRPr lang="ru-RU" dirty="0">
              <a:solidFill>
                <a:srgbClr val="00B0F0"/>
              </a:solidFill>
            </a:endParaRP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strVal val="#ppt_w*0.70"/>
                                          </p:val>
                                        </p:tav>
                                        <p:tav tm="100000">
                                          <p:val>
                                            <p:strVal val="#ppt_w"/>
                                          </p:val>
                                        </p:tav>
                                      </p:tavLst>
                                    </p:anim>
                                    <p:anim calcmode="lin" valueType="num">
                                      <p:cBhvr>
                                        <p:cTn id="8" dur="2000" fill="hold"/>
                                        <p:tgtEl>
                                          <p:spTgt spid="3"/>
                                        </p:tgtEl>
                                        <p:attrNameLst>
                                          <p:attrName>ppt_h</p:attrName>
                                        </p:attrNameLst>
                                      </p:cBhvr>
                                      <p:tavLst>
                                        <p:tav tm="0">
                                          <p:val>
                                            <p:strVal val="#ppt_h"/>
                                          </p:val>
                                        </p:tav>
                                        <p:tav tm="100000">
                                          <p:val>
                                            <p:strVal val="#ppt_h"/>
                                          </p:val>
                                        </p:tav>
                                      </p:tavLst>
                                    </p:anim>
                                    <p:animEffect transition="in" filter="fade">
                                      <p:cBhvr>
                                        <p:cTn id="9" dur="2000"/>
                                        <p:tgtEl>
                                          <p:spTgt spid="3"/>
                                        </p:tgtEl>
                                      </p:cBhvr>
                                    </p:animEffect>
                                  </p:childTnLst>
                                </p:cTn>
                              </p:par>
                            </p:childTnLst>
                          </p:cTn>
                        </p:par>
                        <p:par>
                          <p:cTn id="10" fill="hold">
                            <p:stCondLst>
                              <p:cond delay="2000"/>
                            </p:stCondLst>
                            <p:childTnLst>
                              <p:par>
                                <p:cTn id="11" presetID="3" presetClass="entr" presetSubtype="10" fill="hold" grpId="0"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blinds(horizontal)">
                                      <p:cBhvr>
                                        <p:cTn id="13" dur="2000"/>
                                        <p:tgtEl>
                                          <p:spTgt spid="4">
                                            <p:txEl>
                                              <p:pRg st="0" end="0"/>
                                            </p:txEl>
                                          </p:spTgt>
                                        </p:tgtEl>
                                      </p:cBhvr>
                                    </p:animEffect>
                                  </p:childTnLst>
                                </p:cTn>
                              </p:par>
                            </p:childTnLst>
                          </p:cTn>
                        </p:par>
                        <p:par>
                          <p:cTn id="14" fill="hold">
                            <p:stCondLst>
                              <p:cond delay="4000"/>
                            </p:stCondLst>
                            <p:childTnLst>
                              <p:par>
                                <p:cTn id="15" presetID="3" presetClass="entr" presetSubtype="10" fill="hold" grpId="0" nodeType="after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blinds(horizontal)">
                                      <p:cBhvr>
                                        <p:cTn id="17" dur="2000"/>
                                        <p:tgtEl>
                                          <p:spTgt spid="4">
                                            <p:txEl>
                                              <p:pRg st="1" end="1"/>
                                            </p:txEl>
                                          </p:spTgt>
                                        </p:tgtEl>
                                      </p:cBhvr>
                                    </p:animEffect>
                                  </p:childTnLst>
                                </p:cTn>
                              </p:par>
                            </p:childTnLst>
                          </p:cTn>
                        </p:par>
                        <p:par>
                          <p:cTn id="18" fill="hold">
                            <p:stCondLst>
                              <p:cond delay="6000"/>
                            </p:stCondLst>
                            <p:childTnLst>
                              <p:par>
                                <p:cTn id="19" presetID="3" presetClass="entr" presetSubtype="10" fill="hold" grpId="0" nodeType="after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blinds(horizontal)">
                                      <p:cBhvr>
                                        <p:cTn id="21" dur="2000"/>
                                        <p:tgtEl>
                                          <p:spTgt spid="4">
                                            <p:txEl>
                                              <p:pRg st="2" end="2"/>
                                            </p:txEl>
                                          </p:spTgt>
                                        </p:tgtEl>
                                      </p:cBhvr>
                                    </p:animEffect>
                                  </p:childTnLst>
                                </p:cTn>
                              </p:par>
                            </p:childTnLst>
                          </p:cTn>
                        </p:par>
                        <p:par>
                          <p:cTn id="22" fill="hold">
                            <p:stCondLst>
                              <p:cond delay="8000"/>
                            </p:stCondLst>
                            <p:childTnLst>
                              <p:par>
                                <p:cTn id="23" presetID="3" presetClass="entr" presetSubtype="10" fill="hold" grpId="0" nodeType="after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Effect transition="in" filter="blinds(horizontal)">
                                      <p:cBhvr>
                                        <p:cTn id="25" dur="2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14"/>
          <p:cNvSpPr/>
          <p:nvPr/>
        </p:nvSpPr>
        <p:spPr>
          <a:xfrm>
            <a:off x="395536" y="620688"/>
            <a:ext cx="8496944" cy="4031873"/>
          </a:xfrm>
          <a:prstGeom prst="rect">
            <a:avLst/>
          </a:prstGeom>
        </p:spPr>
        <p:txBody>
          <a:bodyPr wrap="square">
            <a:spAutoFit/>
          </a:bodyPr>
          <a:lstStyle/>
          <a:p>
            <a:r>
              <a:rPr lang="ru-RU" sz="2400" dirty="0" smtClean="0">
                <a:solidFill>
                  <a:srgbClr val="7030A0"/>
                </a:solidFill>
              </a:rPr>
              <a:t>1989 р. — </a:t>
            </a:r>
            <a:r>
              <a:rPr lang="ru-RU" sz="2400" dirty="0" err="1" smtClean="0">
                <a:solidFill>
                  <a:srgbClr val="7030A0"/>
                </a:solidFill>
              </a:rPr>
              <a:t>проголошення</a:t>
            </a:r>
            <a:r>
              <a:rPr lang="ru-RU" sz="2400" dirty="0" smtClean="0">
                <a:solidFill>
                  <a:srgbClr val="7030A0"/>
                </a:solidFill>
              </a:rPr>
              <a:t> </a:t>
            </a:r>
            <a:r>
              <a:rPr lang="ru-RU" sz="2400" dirty="0" err="1" smtClean="0">
                <a:solidFill>
                  <a:srgbClr val="7030A0"/>
                </a:solidFill>
              </a:rPr>
              <a:t>Декларації</a:t>
            </a:r>
            <a:r>
              <a:rPr lang="ru-RU" sz="2400" dirty="0" smtClean="0">
                <a:solidFill>
                  <a:srgbClr val="7030A0"/>
                </a:solidFill>
              </a:rPr>
              <a:t> прав </a:t>
            </a:r>
            <a:r>
              <a:rPr lang="ru-RU" sz="2400" dirty="0" err="1" smtClean="0">
                <a:solidFill>
                  <a:srgbClr val="7030A0"/>
                </a:solidFill>
              </a:rPr>
              <a:t>дитини</a:t>
            </a:r>
            <a:r>
              <a:rPr lang="ru-RU" sz="2400" dirty="0" smtClean="0">
                <a:solidFill>
                  <a:srgbClr val="7030A0"/>
                </a:solidFill>
              </a:rPr>
              <a:t>.</a:t>
            </a:r>
          </a:p>
          <a:p>
            <a:r>
              <a:rPr lang="ru-RU" sz="2400" dirty="0" smtClean="0">
                <a:solidFill>
                  <a:srgbClr val="7030A0"/>
                </a:solidFill>
              </a:rPr>
              <a:t>10 листопада 1989 р. — </a:t>
            </a:r>
            <a:r>
              <a:rPr lang="ru-RU" sz="2400" dirty="0" err="1" smtClean="0">
                <a:solidFill>
                  <a:srgbClr val="7030A0"/>
                </a:solidFill>
              </a:rPr>
              <a:t>прийнято</a:t>
            </a:r>
            <a:r>
              <a:rPr lang="ru-RU" sz="2400" dirty="0" smtClean="0">
                <a:solidFill>
                  <a:srgbClr val="7030A0"/>
                </a:solidFill>
              </a:rPr>
              <a:t> </a:t>
            </a:r>
            <a:r>
              <a:rPr lang="ru-RU" sz="2400" dirty="0" err="1" smtClean="0">
                <a:solidFill>
                  <a:srgbClr val="7030A0"/>
                </a:solidFill>
              </a:rPr>
              <a:t>Конвенція</a:t>
            </a:r>
            <a:r>
              <a:rPr lang="ru-RU" sz="2400" dirty="0" smtClean="0">
                <a:solidFill>
                  <a:srgbClr val="7030A0"/>
                </a:solidFill>
              </a:rPr>
              <a:t> ООН </a:t>
            </a:r>
            <a:r>
              <a:rPr lang="ru-RU" sz="2400" dirty="0" err="1" smtClean="0">
                <a:solidFill>
                  <a:srgbClr val="7030A0"/>
                </a:solidFill>
              </a:rPr>
              <a:t>з</a:t>
            </a:r>
            <a:r>
              <a:rPr lang="ru-RU" sz="2400" dirty="0" smtClean="0">
                <a:solidFill>
                  <a:srgbClr val="7030A0"/>
                </a:solidFill>
              </a:rPr>
              <a:t> прав </a:t>
            </a:r>
            <a:r>
              <a:rPr lang="ru-RU" sz="2400" dirty="0" err="1" smtClean="0">
                <a:solidFill>
                  <a:srgbClr val="7030A0"/>
                </a:solidFill>
              </a:rPr>
              <a:t>дитини</a:t>
            </a:r>
            <a:r>
              <a:rPr lang="ru-RU" sz="2400" dirty="0" smtClean="0">
                <a:solidFill>
                  <a:srgbClr val="7030A0"/>
                </a:solidFill>
              </a:rPr>
              <a:t>. </a:t>
            </a:r>
            <a:r>
              <a:rPr lang="ru-RU" sz="2400" dirty="0" err="1" smtClean="0">
                <a:solidFill>
                  <a:srgbClr val="7030A0"/>
                </a:solidFill>
              </a:rPr>
              <a:t>Відповідно</a:t>
            </a:r>
            <a:r>
              <a:rPr lang="ru-RU" sz="2400" dirty="0" smtClean="0">
                <a:solidFill>
                  <a:srgbClr val="7030A0"/>
                </a:solidFill>
              </a:rPr>
              <a:t> до </a:t>
            </a:r>
            <a:r>
              <a:rPr lang="ru-RU" sz="2400" dirty="0" err="1" smtClean="0">
                <a:solidFill>
                  <a:srgbClr val="7030A0"/>
                </a:solidFill>
              </a:rPr>
              <a:t>Конвенції</a:t>
            </a:r>
            <a:r>
              <a:rPr lang="ru-RU" sz="2400" dirty="0" smtClean="0">
                <a:solidFill>
                  <a:srgbClr val="7030A0"/>
                </a:solidFill>
              </a:rPr>
              <a:t> </a:t>
            </a:r>
            <a:r>
              <a:rPr lang="ru-RU" sz="2400" dirty="0" err="1" smtClean="0">
                <a:solidFill>
                  <a:srgbClr val="7030A0"/>
                </a:solidFill>
              </a:rPr>
              <a:t>дитиною</a:t>
            </a:r>
            <a:r>
              <a:rPr lang="ru-RU" sz="2400" dirty="0" smtClean="0">
                <a:solidFill>
                  <a:srgbClr val="7030A0"/>
                </a:solidFill>
              </a:rPr>
              <a:t> </a:t>
            </a:r>
            <a:r>
              <a:rPr lang="ru-RU" sz="2400" dirty="0" err="1" smtClean="0">
                <a:solidFill>
                  <a:srgbClr val="7030A0"/>
                </a:solidFill>
              </a:rPr>
              <a:t>вважається</a:t>
            </a:r>
            <a:r>
              <a:rPr lang="ru-RU" sz="2400" dirty="0" smtClean="0">
                <a:solidFill>
                  <a:srgbClr val="7030A0"/>
                </a:solidFill>
              </a:rPr>
              <a:t> </a:t>
            </a:r>
            <a:r>
              <a:rPr lang="ru-RU" sz="2400" dirty="0" err="1" smtClean="0">
                <a:solidFill>
                  <a:srgbClr val="7030A0"/>
                </a:solidFill>
              </a:rPr>
              <a:t>людська</a:t>
            </a:r>
            <a:r>
              <a:rPr lang="ru-RU" sz="2400" dirty="0" smtClean="0">
                <a:solidFill>
                  <a:srgbClr val="7030A0"/>
                </a:solidFill>
              </a:rPr>
              <a:t> </a:t>
            </a:r>
            <a:r>
              <a:rPr lang="ru-RU" sz="2400" dirty="0" err="1" smtClean="0">
                <a:solidFill>
                  <a:srgbClr val="7030A0"/>
                </a:solidFill>
              </a:rPr>
              <a:t>істота</a:t>
            </a:r>
            <a:r>
              <a:rPr lang="ru-RU" sz="2400" dirty="0" smtClean="0">
                <a:solidFill>
                  <a:srgbClr val="7030A0"/>
                </a:solidFill>
              </a:rPr>
              <a:t> </a:t>
            </a:r>
            <a:r>
              <a:rPr lang="ru-RU" sz="2400" dirty="0" err="1" smtClean="0">
                <a:solidFill>
                  <a:srgbClr val="7030A0"/>
                </a:solidFill>
              </a:rPr>
              <a:t>віком</a:t>
            </a:r>
            <a:r>
              <a:rPr lang="ru-RU" sz="2400" dirty="0" smtClean="0">
                <a:solidFill>
                  <a:srgbClr val="7030A0"/>
                </a:solidFill>
              </a:rPr>
              <a:t> </a:t>
            </a:r>
            <a:r>
              <a:rPr lang="ru-RU" sz="2400" dirty="0" err="1" smtClean="0">
                <a:solidFill>
                  <a:srgbClr val="7030A0"/>
                </a:solidFill>
              </a:rPr>
              <a:t>до</a:t>
            </a:r>
            <a:r>
              <a:rPr lang="ru-RU" sz="2400" dirty="0" smtClean="0">
                <a:solidFill>
                  <a:srgbClr val="7030A0"/>
                </a:solidFill>
              </a:rPr>
              <a:t> 18 </a:t>
            </a:r>
            <a:r>
              <a:rPr lang="ru-RU" sz="2400" dirty="0" err="1" smtClean="0">
                <a:solidFill>
                  <a:srgbClr val="7030A0"/>
                </a:solidFill>
              </a:rPr>
              <a:t>років</a:t>
            </a:r>
            <a:r>
              <a:rPr lang="ru-RU" sz="2400" dirty="0" smtClean="0">
                <a:solidFill>
                  <a:srgbClr val="7030A0"/>
                </a:solidFill>
              </a:rPr>
              <a:t>.</a:t>
            </a:r>
          </a:p>
          <a:p>
            <a:r>
              <a:rPr lang="ru-RU" sz="2400" dirty="0" smtClean="0">
                <a:solidFill>
                  <a:srgbClr val="7030A0"/>
                </a:solidFill>
              </a:rPr>
              <a:t>Права </a:t>
            </a:r>
            <a:r>
              <a:rPr lang="ru-RU" sz="2400" dirty="0" err="1" smtClean="0">
                <a:solidFill>
                  <a:srgbClr val="7030A0"/>
                </a:solidFill>
              </a:rPr>
              <a:t>дитини</a:t>
            </a:r>
            <a:r>
              <a:rPr lang="ru-RU" sz="2400" dirty="0" smtClean="0">
                <a:solidFill>
                  <a:srgbClr val="7030A0"/>
                </a:solidFill>
              </a:rPr>
              <a:t> — </a:t>
            </a:r>
            <a:r>
              <a:rPr lang="ru-RU" sz="2400" dirty="0" err="1" smtClean="0">
                <a:solidFill>
                  <a:srgbClr val="7030A0"/>
                </a:solidFill>
              </a:rPr>
              <a:t>це</a:t>
            </a:r>
            <a:r>
              <a:rPr lang="ru-RU" sz="2400" dirty="0" smtClean="0">
                <a:solidFill>
                  <a:srgbClr val="7030A0"/>
                </a:solidFill>
              </a:rPr>
              <a:t> </a:t>
            </a:r>
            <a:r>
              <a:rPr lang="ru-RU" sz="2400" dirty="0" err="1" smtClean="0">
                <a:solidFill>
                  <a:srgbClr val="7030A0"/>
                </a:solidFill>
              </a:rPr>
              <a:t>певні</a:t>
            </a:r>
            <a:r>
              <a:rPr lang="ru-RU" sz="2400" dirty="0" smtClean="0">
                <a:solidFill>
                  <a:srgbClr val="7030A0"/>
                </a:solidFill>
              </a:rPr>
              <a:t> </a:t>
            </a:r>
            <a:r>
              <a:rPr lang="ru-RU" sz="2400" dirty="0" err="1" smtClean="0">
                <a:solidFill>
                  <a:srgbClr val="7030A0"/>
                </a:solidFill>
              </a:rPr>
              <a:t>специфічні</a:t>
            </a:r>
            <a:r>
              <a:rPr lang="ru-RU" sz="2400" dirty="0" smtClean="0">
                <a:solidFill>
                  <a:srgbClr val="7030A0"/>
                </a:solidFill>
              </a:rPr>
              <a:t> </a:t>
            </a:r>
            <a:r>
              <a:rPr lang="ru-RU" sz="2400" dirty="0" err="1" smtClean="0">
                <a:solidFill>
                  <a:srgbClr val="7030A0"/>
                </a:solidFill>
              </a:rPr>
              <a:t>можливості</a:t>
            </a:r>
            <a:r>
              <a:rPr lang="ru-RU" sz="2400" dirty="0" smtClean="0">
                <a:solidFill>
                  <a:srgbClr val="7030A0"/>
                </a:solidFill>
              </a:rPr>
              <a:t>, </a:t>
            </a:r>
            <a:r>
              <a:rPr lang="ru-RU" sz="2400" dirty="0" err="1" smtClean="0">
                <a:solidFill>
                  <a:srgbClr val="7030A0"/>
                </a:solidFill>
              </a:rPr>
              <a:t>які</a:t>
            </a:r>
            <a:r>
              <a:rPr lang="ru-RU" sz="2400" dirty="0" smtClean="0">
                <a:solidFill>
                  <a:srgbClr val="7030A0"/>
                </a:solidFill>
              </a:rPr>
              <a:t> </a:t>
            </a:r>
            <a:r>
              <a:rPr lang="ru-RU" sz="2400" dirty="0" err="1" smtClean="0">
                <a:solidFill>
                  <a:srgbClr val="7030A0"/>
                </a:solidFill>
              </a:rPr>
              <a:t>необхідні</a:t>
            </a:r>
            <a:r>
              <a:rPr lang="ru-RU" sz="2400" dirty="0" smtClean="0">
                <a:solidFill>
                  <a:srgbClr val="7030A0"/>
                </a:solidFill>
              </a:rPr>
              <a:t> </a:t>
            </a:r>
            <a:r>
              <a:rPr lang="ru-RU" sz="2400" dirty="0" err="1" smtClean="0">
                <a:solidFill>
                  <a:srgbClr val="7030A0"/>
                </a:solidFill>
              </a:rPr>
              <a:t>дітям</a:t>
            </a:r>
            <a:r>
              <a:rPr lang="ru-RU" sz="2400" dirty="0" smtClean="0">
                <a:solidFill>
                  <a:srgbClr val="7030A0"/>
                </a:solidFill>
              </a:rPr>
              <a:t> для </a:t>
            </a:r>
            <a:r>
              <a:rPr lang="ru-RU" sz="2400" dirty="0" err="1" smtClean="0">
                <a:solidFill>
                  <a:srgbClr val="7030A0"/>
                </a:solidFill>
              </a:rPr>
              <a:t>існування</a:t>
            </a:r>
            <a:r>
              <a:rPr lang="ru-RU" sz="2400" dirty="0" smtClean="0">
                <a:solidFill>
                  <a:srgbClr val="7030A0"/>
                </a:solidFill>
              </a:rPr>
              <a:t> </a:t>
            </a:r>
            <a:r>
              <a:rPr lang="ru-RU" sz="2400" dirty="0" err="1" smtClean="0">
                <a:solidFill>
                  <a:srgbClr val="7030A0"/>
                </a:solidFill>
              </a:rPr>
              <a:t>й</a:t>
            </a:r>
            <a:r>
              <a:rPr lang="ru-RU" sz="2400" dirty="0" smtClean="0">
                <a:solidFill>
                  <a:srgbClr val="7030A0"/>
                </a:solidFill>
              </a:rPr>
              <a:t> </a:t>
            </a:r>
            <a:r>
              <a:rPr lang="ru-RU" sz="2400" dirty="0" err="1" smtClean="0">
                <a:solidFill>
                  <a:srgbClr val="7030A0"/>
                </a:solidFill>
              </a:rPr>
              <a:t>досягнення</a:t>
            </a:r>
            <a:r>
              <a:rPr lang="ru-RU" sz="2400" dirty="0" smtClean="0">
                <a:solidFill>
                  <a:srgbClr val="7030A0"/>
                </a:solidFill>
              </a:rPr>
              <a:t> </a:t>
            </a:r>
            <a:r>
              <a:rPr lang="ru-RU" sz="2400" dirty="0" err="1" smtClean="0">
                <a:solidFill>
                  <a:srgbClr val="7030A0"/>
                </a:solidFill>
              </a:rPr>
              <a:t>зрілості</a:t>
            </a:r>
            <a:r>
              <a:rPr lang="ru-RU" sz="2400" dirty="0" smtClean="0">
                <a:solidFill>
                  <a:srgbClr val="7030A0"/>
                </a:solidFill>
              </a:rPr>
              <a:t>.</a:t>
            </a:r>
          </a:p>
          <a:p>
            <a:endParaRPr lang="ru-RU" sz="2800" dirty="0" smtClean="0"/>
          </a:p>
          <a:p>
            <a:r>
              <a:rPr lang="ru-RU" sz="2800" dirty="0" smtClean="0">
                <a:solidFill>
                  <a:schemeClr val="accent5">
                    <a:lumMod val="50000"/>
                  </a:schemeClr>
                </a:solidFill>
              </a:rPr>
              <a:t>                                       </a:t>
            </a:r>
            <a:r>
              <a:rPr lang="ru-RU" sz="2800" dirty="0" err="1" smtClean="0">
                <a:solidFill>
                  <a:schemeClr val="accent5">
                    <a:lumMod val="50000"/>
                  </a:schemeClr>
                </a:solidFill>
              </a:rPr>
              <a:t>Задання</a:t>
            </a:r>
            <a:endParaRPr lang="ru-RU" sz="2800" dirty="0" smtClean="0">
              <a:solidFill>
                <a:schemeClr val="accent5">
                  <a:lumMod val="50000"/>
                </a:schemeClr>
              </a:solidFill>
            </a:endParaRPr>
          </a:p>
          <a:p>
            <a:r>
              <a:rPr lang="ru-RU" sz="2800" dirty="0" smtClean="0">
                <a:solidFill>
                  <a:schemeClr val="accent5">
                    <a:lumMod val="50000"/>
                  </a:schemeClr>
                </a:solidFill>
              </a:rPr>
              <a:t>•  </a:t>
            </a:r>
            <a:r>
              <a:rPr lang="ru-RU" sz="2800" dirty="0" err="1" smtClean="0">
                <a:solidFill>
                  <a:schemeClr val="accent5">
                    <a:lumMod val="50000"/>
                  </a:schemeClr>
                </a:solidFill>
              </a:rPr>
              <a:t>Назвіть</a:t>
            </a:r>
            <a:r>
              <a:rPr lang="ru-RU" sz="2800" dirty="0" smtClean="0">
                <a:solidFill>
                  <a:schemeClr val="accent5">
                    <a:lumMod val="50000"/>
                  </a:schemeClr>
                </a:solidFill>
              </a:rPr>
              <a:t> </a:t>
            </a:r>
            <a:r>
              <a:rPr lang="ru-RU" sz="2800" dirty="0" err="1" smtClean="0">
                <a:solidFill>
                  <a:schemeClr val="accent5">
                    <a:lumMod val="50000"/>
                  </a:schemeClr>
                </a:solidFill>
              </a:rPr>
              <a:t>особливі</a:t>
            </a:r>
            <a:r>
              <a:rPr lang="ru-RU" sz="2800" dirty="0" smtClean="0">
                <a:solidFill>
                  <a:schemeClr val="accent5">
                    <a:lumMod val="50000"/>
                  </a:schemeClr>
                </a:solidFill>
              </a:rPr>
              <a:t> права, </a:t>
            </a:r>
            <a:r>
              <a:rPr lang="ru-RU" sz="2800" dirty="0" err="1" smtClean="0">
                <a:solidFill>
                  <a:schemeClr val="accent5">
                    <a:lumMod val="50000"/>
                  </a:schemeClr>
                </a:solidFill>
              </a:rPr>
              <a:t>які</a:t>
            </a:r>
            <a:r>
              <a:rPr lang="ru-RU" sz="2800" dirty="0" smtClean="0">
                <a:solidFill>
                  <a:schemeClr val="accent5">
                    <a:lumMod val="50000"/>
                  </a:schemeClr>
                </a:solidFill>
              </a:rPr>
              <a:t>, на ваш </a:t>
            </a:r>
            <a:r>
              <a:rPr lang="ru-RU" sz="2800" dirty="0" err="1" smtClean="0">
                <a:solidFill>
                  <a:schemeClr val="accent5">
                    <a:lumMod val="50000"/>
                  </a:schemeClr>
                </a:solidFill>
              </a:rPr>
              <a:t>розсуд</a:t>
            </a:r>
            <a:r>
              <a:rPr lang="ru-RU" sz="2800" dirty="0" smtClean="0">
                <a:solidFill>
                  <a:schemeClr val="accent5">
                    <a:lumMod val="50000"/>
                  </a:schemeClr>
                </a:solidFill>
              </a:rPr>
              <a:t>, </a:t>
            </a:r>
            <a:r>
              <a:rPr lang="ru-RU" sz="2800" dirty="0" err="1" smtClean="0">
                <a:solidFill>
                  <a:schemeClr val="accent5">
                    <a:lumMod val="50000"/>
                  </a:schemeClr>
                </a:solidFill>
              </a:rPr>
              <a:t>повинні</a:t>
            </a:r>
            <a:r>
              <a:rPr lang="ru-RU" sz="2800" dirty="0" smtClean="0">
                <a:solidFill>
                  <a:schemeClr val="accent5">
                    <a:lumMod val="50000"/>
                  </a:schemeClr>
                </a:solidFill>
              </a:rPr>
              <a:t> </a:t>
            </a:r>
            <a:r>
              <a:rPr lang="ru-RU" sz="2800" dirty="0" err="1" smtClean="0">
                <a:solidFill>
                  <a:schemeClr val="accent5">
                    <a:lumMod val="50000"/>
                  </a:schemeClr>
                </a:solidFill>
              </a:rPr>
              <a:t>мати</a:t>
            </a:r>
            <a:r>
              <a:rPr lang="ru-RU" sz="2800" dirty="0" smtClean="0">
                <a:solidFill>
                  <a:schemeClr val="accent5">
                    <a:lumMod val="50000"/>
                  </a:schemeClr>
                </a:solidFill>
              </a:rPr>
              <a:t> </a:t>
            </a:r>
            <a:r>
              <a:rPr lang="ru-RU" sz="2800" dirty="0" err="1" smtClean="0">
                <a:solidFill>
                  <a:schemeClr val="accent5">
                    <a:lumMod val="50000"/>
                  </a:schemeClr>
                </a:solidFill>
              </a:rPr>
              <a:t>діти</a:t>
            </a:r>
            <a:r>
              <a:rPr lang="ru-RU" sz="2800" dirty="0" smtClean="0">
                <a:solidFill>
                  <a:schemeClr val="accent5">
                    <a:lumMod val="50000"/>
                  </a:schemeClr>
                </a:solidFill>
              </a:rPr>
              <a:t>.</a:t>
            </a:r>
            <a:endParaRPr lang="ru-RU" sz="2800" dirty="0">
              <a:solidFill>
                <a:schemeClr val="accent5">
                  <a:lumMod val="50000"/>
                </a:schemeClr>
              </a:solidFill>
            </a:endParaRPr>
          </a:p>
        </p:txBody>
      </p:sp>
      <p:pic>
        <p:nvPicPr>
          <p:cNvPr id="16" name="Picture 5" descr="C:\Users\Надюшка\Desktop\шаблон презентацій\вв\книги\7.gif"/>
          <p:cNvPicPr>
            <a:picLocks noChangeAspect="1" noChangeArrowheads="1" noCrop="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55776" y="4581128"/>
            <a:ext cx="3312369" cy="1872208"/>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2000" fill="hold"/>
                                        <p:tgtEl>
                                          <p:spTgt spid="15"/>
                                        </p:tgtEl>
                                        <p:attrNameLst>
                                          <p:attrName>ppt_w</p:attrName>
                                        </p:attrNameLst>
                                      </p:cBhvr>
                                      <p:tavLst>
                                        <p:tav tm="0">
                                          <p:val>
                                            <p:strVal val="#ppt_w*0.70"/>
                                          </p:val>
                                        </p:tav>
                                        <p:tav tm="100000">
                                          <p:val>
                                            <p:strVal val="#ppt_w"/>
                                          </p:val>
                                        </p:tav>
                                      </p:tavLst>
                                    </p:anim>
                                    <p:anim calcmode="lin" valueType="num">
                                      <p:cBhvr>
                                        <p:cTn id="8" dur="2000" fill="hold"/>
                                        <p:tgtEl>
                                          <p:spTgt spid="15"/>
                                        </p:tgtEl>
                                        <p:attrNameLst>
                                          <p:attrName>ppt_h</p:attrName>
                                        </p:attrNameLst>
                                      </p:cBhvr>
                                      <p:tavLst>
                                        <p:tav tm="0">
                                          <p:val>
                                            <p:strVal val="#ppt_h"/>
                                          </p:val>
                                        </p:tav>
                                        <p:tav tm="100000">
                                          <p:val>
                                            <p:strVal val="#ppt_h"/>
                                          </p:val>
                                        </p:tav>
                                      </p:tavLst>
                                    </p:anim>
                                    <p:animEffect transition="in" filter="fade">
                                      <p:cBhvr>
                                        <p:cTn id="9"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C:\Users\Usert\Pictures\1303195596_prevyuprava.jpg"/>
          <p:cNvPicPr>
            <a:picLocks noChangeAspect="1" noChangeArrowheads="1"/>
          </p:cNvPicPr>
          <p:nvPr/>
        </p:nvPicPr>
        <p:blipFill>
          <a:blip r:embed="rId2" cstate="print"/>
          <a:srcRect/>
          <a:stretch>
            <a:fillRect/>
          </a:stretch>
        </p:blipFill>
        <p:spPr bwMode="auto">
          <a:xfrm>
            <a:off x="755576" y="260649"/>
            <a:ext cx="7560840" cy="6120680"/>
          </a:xfrm>
          <a:prstGeom prst="rect">
            <a:avLst/>
          </a:prstGeom>
          <a:noFill/>
        </p:spPr>
      </p:pic>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p:cTn id="7" dur="1000" decel="50000" fill="hold">
                                          <p:stCondLst>
                                            <p:cond delay="0"/>
                                          </p:stCondLst>
                                        </p:cTn>
                                        <p:tgtEl>
                                          <p:spTgt spid="49154"/>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49154"/>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49154"/>
                                        </p:tgtEl>
                                        <p:attrNameLst>
                                          <p:attrName>ppt_w</p:attrName>
                                        </p:attrNameLst>
                                      </p:cBhvr>
                                      <p:tavLst>
                                        <p:tav tm="0">
                                          <p:val>
                                            <p:strVal val="#ppt_w*.05"/>
                                          </p:val>
                                        </p:tav>
                                        <p:tav tm="100000">
                                          <p:val>
                                            <p:strVal val="#ppt_w"/>
                                          </p:val>
                                        </p:tav>
                                      </p:tavLst>
                                    </p:anim>
                                    <p:anim calcmode="lin" valueType="num">
                                      <p:cBhvr>
                                        <p:cTn id="10" dur="2000" fill="hold"/>
                                        <p:tgtEl>
                                          <p:spTgt spid="49154"/>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49154"/>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49154"/>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49154"/>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49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3"/>
          <p:cNvSpPr>
            <a:spLocks noGrp="1"/>
          </p:cNvSpPr>
          <p:nvPr>
            <p:ph type="title"/>
          </p:nvPr>
        </p:nvSpPr>
        <p:spPr/>
        <p:txBody>
          <a:bodyPr>
            <a:normAutofit fontScale="90000"/>
          </a:bodyPr>
          <a:lstStyle/>
          <a:p>
            <a:r>
              <a:rPr lang="ru-RU" dirty="0" err="1"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Comic Sans MS" pitchFamily="66" charset="0"/>
              </a:rPr>
              <a:t>Хто</a:t>
            </a:r>
            <a:r>
              <a:rPr lang="ru-RU"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Comic Sans MS" pitchFamily="66" charset="0"/>
              </a:rPr>
              <a:t> </a:t>
            </a:r>
            <a:r>
              <a:rPr lang="ru-RU" dirty="0" err="1"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Comic Sans MS" pitchFamily="66" charset="0"/>
              </a:rPr>
              <a:t>може</a:t>
            </a:r>
            <a:r>
              <a:rPr lang="ru-RU"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Comic Sans MS" pitchFamily="66" charset="0"/>
              </a:rPr>
              <a:t> й повинен</a:t>
            </a:r>
            <a:br>
              <a:rPr lang="ru-RU"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Comic Sans MS" pitchFamily="66" charset="0"/>
              </a:rPr>
            </a:br>
            <a:r>
              <a:rPr lang="ru-RU" dirty="0" err="1"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Comic Sans MS" pitchFamily="66" charset="0"/>
              </a:rPr>
              <a:t>захистити</a:t>
            </a:r>
            <a:r>
              <a:rPr lang="ru-RU"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Comic Sans MS" pitchFamily="66" charset="0"/>
              </a:rPr>
              <a:t> права </a:t>
            </a:r>
            <a:r>
              <a:rPr lang="ru-RU" dirty="0" err="1"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Comic Sans MS" pitchFamily="66" charset="0"/>
              </a:rPr>
              <a:t>дитини</a:t>
            </a:r>
            <a:r>
              <a:rPr lang="ru-RU"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Comic Sans MS" pitchFamily="66" charset="0"/>
              </a:rPr>
              <a:t>:</a:t>
            </a:r>
            <a:endParaRPr lang="uk-UA"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8196" name="Содержимое 5"/>
          <p:cNvSpPr>
            <a:spLocks noGrp="1"/>
          </p:cNvSpPr>
          <p:nvPr>
            <p:ph sz="half" idx="2"/>
          </p:nvPr>
        </p:nvSpPr>
        <p:spPr/>
        <p:txBody>
          <a:bodyPr/>
          <a:lstStyle/>
          <a:p>
            <a:r>
              <a:rPr lang="ru-RU" dirty="0" smtClean="0"/>
              <a:t>.</a:t>
            </a:r>
            <a:endParaRPr lang="uk-UA" dirty="0" smtClean="0"/>
          </a:p>
        </p:txBody>
      </p:sp>
      <p:sp>
        <p:nvSpPr>
          <p:cNvPr id="5" name="Oval 17"/>
          <p:cNvSpPr>
            <a:spLocks noGrp="1" noChangeArrowheads="1"/>
          </p:cNvSpPr>
          <p:nvPr>
            <p:ph sz="half" idx="1"/>
          </p:nvPr>
        </p:nvSpPr>
        <p:spPr bwMode="auto">
          <a:xfrm>
            <a:off x="107950" y="1772816"/>
            <a:ext cx="3671962" cy="1224136"/>
          </a:xfrm>
          <a:prstGeom prst="ellipse">
            <a:avLst/>
          </a:prstGeom>
          <a:noFill/>
          <a:ln w="9525">
            <a:solidFill>
              <a:schemeClr val="tx1"/>
            </a:solidFill>
            <a:round/>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buNone/>
            </a:pPr>
            <a:r>
              <a:rPr lang="uk-UA" sz="2400" dirty="0" smtClean="0"/>
              <a:t>Уповноважений</a:t>
            </a:r>
          </a:p>
          <a:p>
            <a:pPr marL="0" indent="0">
              <a:buNone/>
            </a:pPr>
            <a:r>
              <a:rPr lang="uk-UA" sz="2400" dirty="0" smtClean="0"/>
              <a:t> з прав дитини</a:t>
            </a:r>
            <a:endParaRPr lang="uk-UA" sz="2400" dirty="0"/>
          </a:p>
        </p:txBody>
      </p:sp>
      <p:sp>
        <p:nvSpPr>
          <p:cNvPr id="6" name="Oval 17"/>
          <p:cNvSpPr txBox="1">
            <a:spLocks noChangeArrowheads="1"/>
          </p:cNvSpPr>
          <p:nvPr/>
        </p:nvSpPr>
        <p:spPr bwMode="auto">
          <a:xfrm>
            <a:off x="3131840" y="4257094"/>
            <a:ext cx="3132348" cy="1548170"/>
          </a:xfrm>
          <a:prstGeom prst="ellipse">
            <a:avLst/>
          </a:prstGeom>
          <a:noFill/>
          <a:ln w="9525">
            <a:solidFill>
              <a:schemeClr val="tx1"/>
            </a:solidFill>
            <a:round/>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ru-RU" dirty="0" err="1" smtClean="0"/>
              <a:t>Вчител</a:t>
            </a:r>
            <a:r>
              <a:rPr lang="uk-UA" dirty="0" smtClean="0"/>
              <a:t>і</a:t>
            </a:r>
            <a:endParaRPr lang="uk-UA" dirty="0"/>
          </a:p>
        </p:txBody>
      </p:sp>
      <p:sp>
        <p:nvSpPr>
          <p:cNvPr id="7" name="Oval 17"/>
          <p:cNvSpPr txBox="1">
            <a:spLocks noChangeArrowheads="1"/>
          </p:cNvSpPr>
          <p:nvPr/>
        </p:nvSpPr>
        <p:spPr bwMode="auto">
          <a:xfrm>
            <a:off x="4716016" y="3068967"/>
            <a:ext cx="3096344" cy="1188126"/>
          </a:xfrm>
          <a:prstGeom prst="ellipse">
            <a:avLst/>
          </a:prstGeom>
          <a:noFill/>
          <a:ln w="9525">
            <a:solidFill>
              <a:schemeClr val="tx1"/>
            </a:solidFill>
            <a:round/>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uk-UA" dirty="0"/>
              <a:t>Сім</a:t>
            </a:r>
            <a:r>
              <a:rPr lang="en-US" dirty="0"/>
              <a:t>’</a:t>
            </a:r>
            <a:r>
              <a:rPr lang="uk-UA" dirty="0"/>
              <a:t>я</a:t>
            </a:r>
          </a:p>
        </p:txBody>
      </p:sp>
      <p:sp>
        <p:nvSpPr>
          <p:cNvPr id="8" name="Oval 17"/>
          <p:cNvSpPr txBox="1">
            <a:spLocks noChangeArrowheads="1"/>
          </p:cNvSpPr>
          <p:nvPr/>
        </p:nvSpPr>
        <p:spPr bwMode="auto">
          <a:xfrm>
            <a:off x="5508104" y="1772817"/>
            <a:ext cx="3635896" cy="1152128"/>
          </a:xfrm>
          <a:prstGeom prst="ellipse">
            <a:avLst/>
          </a:prstGeom>
          <a:noFill/>
          <a:ln w="9525">
            <a:solidFill>
              <a:schemeClr val="tx1"/>
            </a:solidFill>
            <a:round/>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a:buNone/>
            </a:pPr>
            <a:r>
              <a:rPr lang="uk-UA" dirty="0" smtClean="0">
                <a:solidFill>
                  <a:schemeClr val="accent2">
                    <a:lumMod val="50000"/>
                  </a:schemeClr>
                </a:solidFill>
              </a:rPr>
              <a:t>Уповноважений</a:t>
            </a:r>
          </a:p>
          <a:p>
            <a:pPr>
              <a:buNone/>
            </a:pPr>
            <a:r>
              <a:rPr lang="uk-UA" dirty="0" smtClean="0">
                <a:solidFill>
                  <a:schemeClr val="accent2">
                    <a:lumMod val="50000"/>
                  </a:schemeClr>
                </a:solidFill>
              </a:rPr>
              <a:t> з прав людини</a:t>
            </a:r>
            <a:endParaRPr lang="uk-UA" dirty="0">
              <a:solidFill>
                <a:schemeClr val="accent2">
                  <a:lumMod val="50000"/>
                </a:schemeClr>
              </a:solidFill>
            </a:endParaRPr>
          </a:p>
        </p:txBody>
      </p:sp>
      <p:sp>
        <p:nvSpPr>
          <p:cNvPr id="9" name="Oval 17"/>
          <p:cNvSpPr txBox="1">
            <a:spLocks noChangeArrowheads="1"/>
          </p:cNvSpPr>
          <p:nvPr/>
        </p:nvSpPr>
        <p:spPr bwMode="auto">
          <a:xfrm>
            <a:off x="1475656" y="3068967"/>
            <a:ext cx="3060340" cy="1224129"/>
          </a:xfrm>
          <a:prstGeom prst="ellipse">
            <a:avLst/>
          </a:prstGeom>
          <a:noFill/>
          <a:ln w="9525">
            <a:solidFill>
              <a:schemeClr val="tx1"/>
            </a:solidFill>
            <a:round/>
            <a:headEnd/>
            <a:tailEnd/>
          </a:ln>
          <a:effectLst/>
          <a:extLst>
            <a:ext uri="{909E8E84-426E-40DD-AFC4-6F175D3DCCD1}">
              <a14:hiddenFill xmlns="" xmlns:a14="http://schemas.microsoft.com/office/drawing/2010/main">
                <a:solidFill>
                  <a:schemeClr val="bg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uk-UA" dirty="0" smtClean="0"/>
              <a:t>Держава</a:t>
            </a:r>
            <a:endParaRPr lang="uk-UA" dirty="0"/>
          </a:p>
        </p:txBody>
      </p:sp>
      <p:sp>
        <p:nvSpPr>
          <p:cNvPr id="10" name="Line 10"/>
          <p:cNvSpPr>
            <a:spLocks noChangeShapeType="1"/>
          </p:cNvSpPr>
          <p:nvPr/>
        </p:nvSpPr>
        <p:spPr bwMode="auto">
          <a:xfrm rot="20214593" flipH="1">
            <a:off x="3158219" y="2205039"/>
            <a:ext cx="1707282" cy="251170"/>
          </a:xfrm>
          <a:prstGeom prst="line">
            <a:avLst/>
          </a:prstGeom>
          <a:ln>
            <a:headEnd/>
            <a:tailEnd type="triangle" w="med" len="med"/>
          </a:ln>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style>
          <a:lnRef idx="3">
            <a:schemeClr val="accent5"/>
          </a:lnRef>
          <a:fillRef idx="0">
            <a:schemeClr val="accent5"/>
          </a:fillRef>
          <a:effectRef idx="2">
            <a:schemeClr val="accent5"/>
          </a:effectRef>
          <a:fontRef idx="minor">
            <a:schemeClr val="tx1"/>
          </a:fontRef>
        </p:style>
        <p:txBody>
          <a:bodyPr wrap="none"/>
          <a:lstStyle>
            <a:defPPr>
              <a:defRPr lang="ru-RU"/>
            </a:defPPr>
            <a:lvl1pPr algn="l" rtl="0" eaLnBrk="0" fontAlgn="base" hangingPunct="0">
              <a:spcBef>
                <a:spcPct val="0"/>
              </a:spcBef>
              <a:spcAft>
                <a:spcPct val="0"/>
              </a:spcAft>
              <a:defRPr sz="8000" i="1" kern="1200">
                <a:solidFill>
                  <a:srgbClr val="FF0000"/>
                </a:solidFill>
                <a:latin typeface="Comic Sans MS" pitchFamily="66" charset="0"/>
                <a:ea typeface="+mn-ea"/>
                <a:cs typeface="+mn-cs"/>
              </a:defRPr>
            </a:lvl1pPr>
            <a:lvl2pPr marL="457200" algn="l" rtl="0" eaLnBrk="0" fontAlgn="base" hangingPunct="0">
              <a:spcBef>
                <a:spcPct val="0"/>
              </a:spcBef>
              <a:spcAft>
                <a:spcPct val="0"/>
              </a:spcAft>
              <a:defRPr sz="8000" i="1" kern="1200">
                <a:solidFill>
                  <a:srgbClr val="FF0000"/>
                </a:solidFill>
                <a:latin typeface="Comic Sans MS" pitchFamily="66" charset="0"/>
                <a:ea typeface="+mn-ea"/>
                <a:cs typeface="+mn-cs"/>
              </a:defRPr>
            </a:lvl2pPr>
            <a:lvl3pPr marL="914400" algn="l" rtl="0" eaLnBrk="0" fontAlgn="base" hangingPunct="0">
              <a:spcBef>
                <a:spcPct val="0"/>
              </a:spcBef>
              <a:spcAft>
                <a:spcPct val="0"/>
              </a:spcAft>
              <a:defRPr sz="8000" i="1" kern="1200">
                <a:solidFill>
                  <a:srgbClr val="FF0000"/>
                </a:solidFill>
                <a:latin typeface="Comic Sans MS" pitchFamily="66" charset="0"/>
                <a:ea typeface="+mn-ea"/>
                <a:cs typeface="+mn-cs"/>
              </a:defRPr>
            </a:lvl3pPr>
            <a:lvl4pPr marL="1371600" algn="l" rtl="0" eaLnBrk="0" fontAlgn="base" hangingPunct="0">
              <a:spcBef>
                <a:spcPct val="0"/>
              </a:spcBef>
              <a:spcAft>
                <a:spcPct val="0"/>
              </a:spcAft>
              <a:defRPr sz="8000" i="1" kern="1200">
                <a:solidFill>
                  <a:srgbClr val="FF0000"/>
                </a:solidFill>
                <a:latin typeface="Comic Sans MS" pitchFamily="66" charset="0"/>
                <a:ea typeface="+mn-ea"/>
                <a:cs typeface="+mn-cs"/>
              </a:defRPr>
            </a:lvl4pPr>
            <a:lvl5pPr marL="1828800" algn="l" rtl="0" eaLnBrk="0" fontAlgn="base" hangingPunct="0">
              <a:spcBef>
                <a:spcPct val="0"/>
              </a:spcBef>
              <a:spcAft>
                <a:spcPct val="0"/>
              </a:spcAft>
              <a:defRPr sz="8000" i="1" kern="1200">
                <a:solidFill>
                  <a:srgbClr val="FF0000"/>
                </a:solidFill>
                <a:latin typeface="Comic Sans MS" pitchFamily="66" charset="0"/>
                <a:ea typeface="+mn-ea"/>
                <a:cs typeface="+mn-cs"/>
              </a:defRPr>
            </a:lvl5pPr>
            <a:lvl6pPr marL="2286000" algn="l" defTabSz="914400" rtl="0" eaLnBrk="1" latinLnBrk="0" hangingPunct="1">
              <a:defRPr sz="8000" i="1" kern="1200">
                <a:solidFill>
                  <a:srgbClr val="FF0000"/>
                </a:solidFill>
                <a:latin typeface="Comic Sans MS" pitchFamily="66" charset="0"/>
                <a:ea typeface="+mn-ea"/>
                <a:cs typeface="+mn-cs"/>
              </a:defRPr>
            </a:lvl6pPr>
            <a:lvl7pPr marL="2743200" algn="l" defTabSz="914400" rtl="0" eaLnBrk="1" latinLnBrk="0" hangingPunct="1">
              <a:defRPr sz="8000" i="1" kern="1200">
                <a:solidFill>
                  <a:srgbClr val="FF0000"/>
                </a:solidFill>
                <a:latin typeface="Comic Sans MS" pitchFamily="66" charset="0"/>
                <a:ea typeface="+mn-ea"/>
                <a:cs typeface="+mn-cs"/>
              </a:defRPr>
            </a:lvl7pPr>
            <a:lvl8pPr marL="3200400" algn="l" defTabSz="914400" rtl="0" eaLnBrk="1" latinLnBrk="0" hangingPunct="1">
              <a:defRPr sz="8000" i="1" kern="1200">
                <a:solidFill>
                  <a:srgbClr val="FF0000"/>
                </a:solidFill>
                <a:latin typeface="Comic Sans MS" pitchFamily="66" charset="0"/>
                <a:ea typeface="+mn-ea"/>
                <a:cs typeface="+mn-cs"/>
              </a:defRPr>
            </a:lvl8pPr>
            <a:lvl9pPr marL="3657600" algn="l" defTabSz="914400" rtl="0" eaLnBrk="1" latinLnBrk="0" hangingPunct="1">
              <a:defRPr sz="8000" i="1" kern="1200">
                <a:solidFill>
                  <a:srgbClr val="FF0000"/>
                </a:solidFill>
                <a:latin typeface="Comic Sans MS" pitchFamily="66" charset="0"/>
                <a:ea typeface="+mn-ea"/>
                <a:cs typeface="+mn-cs"/>
              </a:defRPr>
            </a:lvl9pPr>
          </a:lstStyle>
          <a:p>
            <a:endParaRPr lang="uk-UA"/>
          </a:p>
        </p:txBody>
      </p:sp>
      <p:sp>
        <p:nvSpPr>
          <p:cNvPr id="11" name="Line 10"/>
          <p:cNvSpPr>
            <a:spLocks noChangeShapeType="1"/>
          </p:cNvSpPr>
          <p:nvPr/>
        </p:nvSpPr>
        <p:spPr bwMode="auto">
          <a:xfrm rot="20214593" flipH="1">
            <a:off x="3510590" y="2071045"/>
            <a:ext cx="1438026" cy="892452"/>
          </a:xfrm>
          <a:prstGeom prst="line">
            <a:avLst/>
          </a:prstGeom>
          <a:ln>
            <a:headEnd/>
            <a:tailEnd type="triangle" w="med" len="med"/>
          </a:ln>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style>
          <a:lnRef idx="3">
            <a:schemeClr val="accent5"/>
          </a:lnRef>
          <a:fillRef idx="0">
            <a:schemeClr val="accent5"/>
          </a:fillRef>
          <a:effectRef idx="2">
            <a:schemeClr val="accent5"/>
          </a:effectRef>
          <a:fontRef idx="minor">
            <a:schemeClr val="tx1"/>
          </a:fontRef>
        </p:style>
        <p:txBody>
          <a:bodyPr wrap="none"/>
          <a:lstStyle>
            <a:defPPr>
              <a:defRPr lang="ru-RU"/>
            </a:defPPr>
            <a:lvl1pPr algn="l" rtl="0" eaLnBrk="0" fontAlgn="base" hangingPunct="0">
              <a:spcBef>
                <a:spcPct val="0"/>
              </a:spcBef>
              <a:spcAft>
                <a:spcPct val="0"/>
              </a:spcAft>
              <a:defRPr sz="8000" i="1" kern="1200">
                <a:solidFill>
                  <a:srgbClr val="FF0000"/>
                </a:solidFill>
                <a:latin typeface="Comic Sans MS" pitchFamily="66" charset="0"/>
                <a:ea typeface="+mn-ea"/>
                <a:cs typeface="+mn-cs"/>
              </a:defRPr>
            </a:lvl1pPr>
            <a:lvl2pPr marL="457200" algn="l" rtl="0" eaLnBrk="0" fontAlgn="base" hangingPunct="0">
              <a:spcBef>
                <a:spcPct val="0"/>
              </a:spcBef>
              <a:spcAft>
                <a:spcPct val="0"/>
              </a:spcAft>
              <a:defRPr sz="8000" i="1" kern="1200">
                <a:solidFill>
                  <a:srgbClr val="FF0000"/>
                </a:solidFill>
                <a:latin typeface="Comic Sans MS" pitchFamily="66" charset="0"/>
                <a:ea typeface="+mn-ea"/>
                <a:cs typeface="+mn-cs"/>
              </a:defRPr>
            </a:lvl2pPr>
            <a:lvl3pPr marL="914400" algn="l" rtl="0" eaLnBrk="0" fontAlgn="base" hangingPunct="0">
              <a:spcBef>
                <a:spcPct val="0"/>
              </a:spcBef>
              <a:spcAft>
                <a:spcPct val="0"/>
              </a:spcAft>
              <a:defRPr sz="8000" i="1" kern="1200">
                <a:solidFill>
                  <a:srgbClr val="FF0000"/>
                </a:solidFill>
                <a:latin typeface="Comic Sans MS" pitchFamily="66" charset="0"/>
                <a:ea typeface="+mn-ea"/>
                <a:cs typeface="+mn-cs"/>
              </a:defRPr>
            </a:lvl3pPr>
            <a:lvl4pPr marL="1371600" algn="l" rtl="0" eaLnBrk="0" fontAlgn="base" hangingPunct="0">
              <a:spcBef>
                <a:spcPct val="0"/>
              </a:spcBef>
              <a:spcAft>
                <a:spcPct val="0"/>
              </a:spcAft>
              <a:defRPr sz="8000" i="1" kern="1200">
                <a:solidFill>
                  <a:srgbClr val="FF0000"/>
                </a:solidFill>
                <a:latin typeface="Comic Sans MS" pitchFamily="66" charset="0"/>
                <a:ea typeface="+mn-ea"/>
                <a:cs typeface="+mn-cs"/>
              </a:defRPr>
            </a:lvl4pPr>
            <a:lvl5pPr marL="1828800" algn="l" rtl="0" eaLnBrk="0" fontAlgn="base" hangingPunct="0">
              <a:spcBef>
                <a:spcPct val="0"/>
              </a:spcBef>
              <a:spcAft>
                <a:spcPct val="0"/>
              </a:spcAft>
              <a:defRPr sz="8000" i="1" kern="1200">
                <a:solidFill>
                  <a:srgbClr val="FF0000"/>
                </a:solidFill>
                <a:latin typeface="Comic Sans MS" pitchFamily="66" charset="0"/>
                <a:ea typeface="+mn-ea"/>
                <a:cs typeface="+mn-cs"/>
              </a:defRPr>
            </a:lvl5pPr>
            <a:lvl6pPr marL="2286000" algn="l" defTabSz="914400" rtl="0" eaLnBrk="1" latinLnBrk="0" hangingPunct="1">
              <a:defRPr sz="8000" i="1" kern="1200">
                <a:solidFill>
                  <a:srgbClr val="FF0000"/>
                </a:solidFill>
                <a:latin typeface="Comic Sans MS" pitchFamily="66" charset="0"/>
                <a:ea typeface="+mn-ea"/>
                <a:cs typeface="+mn-cs"/>
              </a:defRPr>
            </a:lvl6pPr>
            <a:lvl7pPr marL="2743200" algn="l" defTabSz="914400" rtl="0" eaLnBrk="1" latinLnBrk="0" hangingPunct="1">
              <a:defRPr sz="8000" i="1" kern="1200">
                <a:solidFill>
                  <a:srgbClr val="FF0000"/>
                </a:solidFill>
                <a:latin typeface="Comic Sans MS" pitchFamily="66" charset="0"/>
                <a:ea typeface="+mn-ea"/>
                <a:cs typeface="+mn-cs"/>
              </a:defRPr>
            </a:lvl7pPr>
            <a:lvl8pPr marL="3200400" algn="l" defTabSz="914400" rtl="0" eaLnBrk="1" latinLnBrk="0" hangingPunct="1">
              <a:defRPr sz="8000" i="1" kern="1200">
                <a:solidFill>
                  <a:srgbClr val="FF0000"/>
                </a:solidFill>
                <a:latin typeface="Comic Sans MS" pitchFamily="66" charset="0"/>
                <a:ea typeface="+mn-ea"/>
                <a:cs typeface="+mn-cs"/>
              </a:defRPr>
            </a:lvl8pPr>
            <a:lvl9pPr marL="3657600" algn="l" defTabSz="914400" rtl="0" eaLnBrk="1" latinLnBrk="0" hangingPunct="1">
              <a:defRPr sz="8000" i="1" kern="1200">
                <a:solidFill>
                  <a:srgbClr val="FF0000"/>
                </a:solidFill>
                <a:latin typeface="Comic Sans MS" pitchFamily="66" charset="0"/>
                <a:ea typeface="+mn-ea"/>
                <a:cs typeface="+mn-cs"/>
              </a:defRPr>
            </a:lvl9pPr>
          </a:lstStyle>
          <a:p>
            <a:endParaRPr lang="uk-UA"/>
          </a:p>
        </p:txBody>
      </p:sp>
      <p:sp>
        <p:nvSpPr>
          <p:cNvPr id="12" name="Line 10"/>
          <p:cNvSpPr>
            <a:spLocks noChangeShapeType="1"/>
          </p:cNvSpPr>
          <p:nvPr/>
        </p:nvSpPr>
        <p:spPr bwMode="auto">
          <a:xfrm rot="20214593" flipH="1">
            <a:off x="4239201" y="1922875"/>
            <a:ext cx="956879" cy="2236154"/>
          </a:xfrm>
          <a:prstGeom prst="line">
            <a:avLst/>
          </a:prstGeom>
          <a:ln>
            <a:headEnd/>
            <a:tailEnd type="triangle" w="med" len="med"/>
          </a:ln>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style>
          <a:lnRef idx="3">
            <a:schemeClr val="accent5"/>
          </a:lnRef>
          <a:fillRef idx="0">
            <a:schemeClr val="accent5"/>
          </a:fillRef>
          <a:effectRef idx="2">
            <a:schemeClr val="accent5"/>
          </a:effectRef>
          <a:fontRef idx="minor">
            <a:schemeClr val="tx1"/>
          </a:fontRef>
        </p:style>
        <p:txBody>
          <a:bodyPr wrap="none"/>
          <a:lstStyle>
            <a:defPPr>
              <a:defRPr lang="ru-RU"/>
            </a:defPPr>
            <a:lvl1pPr algn="l" rtl="0" eaLnBrk="0" fontAlgn="base" hangingPunct="0">
              <a:spcBef>
                <a:spcPct val="0"/>
              </a:spcBef>
              <a:spcAft>
                <a:spcPct val="0"/>
              </a:spcAft>
              <a:defRPr sz="8000" i="1" kern="1200">
                <a:solidFill>
                  <a:srgbClr val="FF0000"/>
                </a:solidFill>
                <a:latin typeface="Comic Sans MS" pitchFamily="66" charset="0"/>
                <a:ea typeface="+mn-ea"/>
                <a:cs typeface="+mn-cs"/>
              </a:defRPr>
            </a:lvl1pPr>
            <a:lvl2pPr marL="457200" algn="l" rtl="0" eaLnBrk="0" fontAlgn="base" hangingPunct="0">
              <a:spcBef>
                <a:spcPct val="0"/>
              </a:spcBef>
              <a:spcAft>
                <a:spcPct val="0"/>
              </a:spcAft>
              <a:defRPr sz="8000" i="1" kern="1200">
                <a:solidFill>
                  <a:srgbClr val="FF0000"/>
                </a:solidFill>
                <a:latin typeface="Comic Sans MS" pitchFamily="66" charset="0"/>
                <a:ea typeface="+mn-ea"/>
                <a:cs typeface="+mn-cs"/>
              </a:defRPr>
            </a:lvl2pPr>
            <a:lvl3pPr marL="914400" algn="l" rtl="0" eaLnBrk="0" fontAlgn="base" hangingPunct="0">
              <a:spcBef>
                <a:spcPct val="0"/>
              </a:spcBef>
              <a:spcAft>
                <a:spcPct val="0"/>
              </a:spcAft>
              <a:defRPr sz="8000" i="1" kern="1200">
                <a:solidFill>
                  <a:srgbClr val="FF0000"/>
                </a:solidFill>
                <a:latin typeface="Comic Sans MS" pitchFamily="66" charset="0"/>
                <a:ea typeface="+mn-ea"/>
                <a:cs typeface="+mn-cs"/>
              </a:defRPr>
            </a:lvl3pPr>
            <a:lvl4pPr marL="1371600" algn="l" rtl="0" eaLnBrk="0" fontAlgn="base" hangingPunct="0">
              <a:spcBef>
                <a:spcPct val="0"/>
              </a:spcBef>
              <a:spcAft>
                <a:spcPct val="0"/>
              </a:spcAft>
              <a:defRPr sz="8000" i="1" kern="1200">
                <a:solidFill>
                  <a:srgbClr val="FF0000"/>
                </a:solidFill>
                <a:latin typeface="Comic Sans MS" pitchFamily="66" charset="0"/>
                <a:ea typeface="+mn-ea"/>
                <a:cs typeface="+mn-cs"/>
              </a:defRPr>
            </a:lvl4pPr>
            <a:lvl5pPr marL="1828800" algn="l" rtl="0" eaLnBrk="0" fontAlgn="base" hangingPunct="0">
              <a:spcBef>
                <a:spcPct val="0"/>
              </a:spcBef>
              <a:spcAft>
                <a:spcPct val="0"/>
              </a:spcAft>
              <a:defRPr sz="8000" i="1" kern="1200">
                <a:solidFill>
                  <a:srgbClr val="FF0000"/>
                </a:solidFill>
                <a:latin typeface="Comic Sans MS" pitchFamily="66" charset="0"/>
                <a:ea typeface="+mn-ea"/>
                <a:cs typeface="+mn-cs"/>
              </a:defRPr>
            </a:lvl5pPr>
            <a:lvl6pPr marL="2286000" algn="l" defTabSz="914400" rtl="0" eaLnBrk="1" latinLnBrk="0" hangingPunct="1">
              <a:defRPr sz="8000" i="1" kern="1200">
                <a:solidFill>
                  <a:srgbClr val="FF0000"/>
                </a:solidFill>
                <a:latin typeface="Comic Sans MS" pitchFamily="66" charset="0"/>
                <a:ea typeface="+mn-ea"/>
                <a:cs typeface="+mn-cs"/>
              </a:defRPr>
            </a:lvl6pPr>
            <a:lvl7pPr marL="2743200" algn="l" defTabSz="914400" rtl="0" eaLnBrk="1" latinLnBrk="0" hangingPunct="1">
              <a:defRPr sz="8000" i="1" kern="1200">
                <a:solidFill>
                  <a:srgbClr val="FF0000"/>
                </a:solidFill>
                <a:latin typeface="Comic Sans MS" pitchFamily="66" charset="0"/>
                <a:ea typeface="+mn-ea"/>
                <a:cs typeface="+mn-cs"/>
              </a:defRPr>
            </a:lvl7pPr>
            <a:lvl8pPr marL="3200400" algn="l" defTabSz="914400" rtl="0" eaLnBrk="1" latinLnBrk="0" hangingPunct="1">
              <a:defRPr sz="8000" i="1" kern="1200">
                <a:solidFill>
                  <a:srgbClr val="FF0000"/>
                </a:solidFill>
                <a:latin typeface="Comic Sans MS" pitchFamily="66" charset="0"/>
                <a:ea typeface="+mn-ea"/>
                <a:cs typeface="+mn-cs"/>
              </a:defRPr>
            </a:lvl8pPr>
            <a:lvl9pPr marL="3657600" algn="l" defTabSz="914400" rtl="0" eaLnBrk="1" latinLnBrk="0" hangingPunct="1">
              <a:defRPr sz="8000" i="1" kern="1200">
                <a:solidFill>
                  <a:srgbClr val="FF0000"/>
                </a:solidFill>
                <a:latin typeface="Comic Sans MS" pitchFamily="66" charset="0"/>
                <a:ea typeface="+mn-ea"/>
                <a:cs typeface="+mn-cs"/>
              </a:defRPr>
            </a:lvl9pPr>
          </a:lstStyle>
          <a:p>
            <a:endParaRPr lang="uk-UA"/>
          </a:p>
        </p:txBody>
      </p:sp>
      <p:sp>
        <p:nvSpPr>
          <p:cNvPr id="13" name="Line 10"/>
          <p:cNvSpPr>
            <a:spLocks noChangeShapeType="1"/>
          </p:cNvSpPr>
          <p:nvPr/>
        </p:nvSpPr>
        <p:spPr bwMode="auto">
          <a:xfrm rot="20214593">
            <a:off x="5012226" y="1671524"/>
            <a:ext cx="181666" cy="1639500"/>
          </a:xfrm>
          <a:prstGeom prst="line">
            <a:avLst/>
          </a:prstGeom>
          <a:ln>
            <a:headEnd/>
            <a:tailEnd type="triangle" w="med" len="med"/>
          </a:ln>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style>
          <a:lnRef idx="3">
            <a:schemeClr val="accent5"/>
          </a:lnRef>
          <a:fillRef idx="0">
            <a:schemeClr val="accent5"/>
          </a:fillRef>
          <a:effectRef idx="2">
            <a:schemeClr val="accent5"/>
          </a:effectRef>
          <a:fontRef idx="minor">
            <a:schemeClr val="tx1"/>
          </a:fontRef>
        </p:style>
        <p:txBody>
          <a:bodyPr wrap="none"/>
          <a:lstStyle>
            <a:defPPr>
              <a:defRPr lang="ru-RU"/>
            </a:defPPr>
            <a:lvl1pPr algn="l" rtl="0" eaLnBrk="0" fontAlgn="base" hangingPunct="0">
              <a:spcBef>
                <a:spcPct val="0"/>
              </a:spcBef>
              <a:spcAft>
                <a:spcPct val="0"/>
              </a:spcAft>
              <a:defRPr sz="8000" i="1" kern="1200">
                <a:solidFill>
                  <a:srgbClr val="FF0000"/>
                </a:solidFill>
                <a:latin typeface="Comic Sans MS" pitchFamily="66" charset="0"/>
                <a:ea typeface="+mn-ea"/>
                <a:cs typeface="+mn-cs"/>
              </a:defRPr>
            </a:lvl1pPr>
            <a:lvl2pPr marL="457200" algn="l" rtl="0" eaLnBrk="0" fontAlgn="base" hangingPunct="0">
              <a:spcBef>
                <a:spcPct val="0"/>
              </a:spcBef>
              <a:spcAft>
                <a:spcPct val="0"/>
              </a:spcAft>
              <a:defRPr sz="8000" i="1" kern="1200">
                <a:solidFill>
                  <a:srgbClr val="FF0000"/>
                </a:solidFill>
                <a:latin typeface="Comic Sans MS" pitchFamily="66" charset="0"/>
                <a:ea typeface="+mn-ea"/>
                <a:cs typeface="+mn-cs"/>
              </a:defRPr>
            </a:lvl2pPr>
            <a:lvl3pPr marL="914400" algn="l" rtl="0" eaLnBrk="0" fontAlgn="base" hangingPunct="0">
              <a:spcBef>
                <a:spcPct val="0"/>
              </a:spcBef>
              <a:spcAft>
                <a:spcPct val="0"/>
              </a:spcAft>
              <a:defRPr sz="8000" i="1" kern="1200">
                <a:solidFill>
                  <a:srgbClr val="FF0000"/>
                </a:solidFill>
                <a:latin typeface="Comic Sans MS" pitchFamily="66" charset="0"/>
                <a:ea typeface="+mn-ea"/>
                <a:cs typeface="+mn-cs"/>
              </a:defRPr>
            </a:lvl3pPr>
            <a:lvl4pPr marL="1371600" algn="l" rtl="0" eaLnBrk="0" fontAlgn="base" hangingPunct="0">
              <a:spcBef>
                <a:spcPct val="0"/>
              </a:spcBef>
              <a:spcAft>
                <a:spcPct val="0"/>
              </a:spcAft>
              <a:defRPr sz="8000" i="1" kern="1200">
                <a:solidFill>
                  <a:srgbClr val="FF0000"/>
                </a:solidFill>
                <a:latin typeface="Comic Sans MS" pitchFamily="66" charset="0"/>
                <a:ea typeface="+mn-ea"/>
                <a:cs typeface="+mn-cs"/>
              </a:defRPr>
            </a:lvl4pPr>
            <a:lvl5pPr marL="1828800" algn="l" rtl="0" eaLnBrk="0" fontAlgn="base" hangingPunct="0">
              <a:spcBef>
                <a:spcPct val="0"/>
              </a:spcBef>
              <a:spcAft>
                <a:spcPct val="0"/>
              </a:spcAft>
              <a:defRPr sz="8000" i="1" kern="1200">
                <a:solidFill>
                  <a:srgbClr val="FF0000"/>
                </a:solidFill>
                <a:latin typeface="Comic Sans MS" pitchFamily="66" charset="0"/>
                <a:ea typeface="+mn-ea"/>
                <a:cs typeface="+mn-cs"/>
              </a:defRPr>
            </a:lvl5pPr>
            <a:lvl6pPr marL="2286000" algn="l" defTabSz="914400" rtl="0" eaLnBrk="1" latinLnBrk="0" hangingPunct="1">
              <a:defRPr sz="8000" i="1" kern="1200">
                <a:solidFill>
                  <a:srgbClr val="FF0000"/>
                </a:solidFill>
                <a:latin typeface="Comic Sans MS" pitchFamily="66" charset="0"/>
                <a:ea typeface="+mn-ea"/>
                <a:cs typeface="+mn-cs"/>
              </a:defRPr>
            </a:lvl6pPr>
            <a:lvl7pPr marL="2743200" algn="l" defTabSz="914400" rtl="0" eaLnBrk="1" latinLnBrk="0" hangingPunct="1">
              <a:defRPr sz="8000" i="1" kern="1200">
                <a:solidFill>
                  <a:srgbClr val="FF0000"/>
                </a:solidFill>
                <a:latin typeface="Comic Sans MS" pitchFamily="66" charset="0"/>
                <a:ea typeface="+mn-ea"/>
                <a:cs typeface="+mn-cs"/>
              </a:defRPr>
            </a:lvl7pPr>
            <a:lvl8pPr marL="3200400" algn="l" defTabSz="914400" rtl="0" eaLnBrk="1" latinLnBrk="0" hangingPunct="1">
              <a:defRPr sz="8000" i="1" kern="1200">
                <a:solidFill>
                  <a:srgbClr val="FF0000"/>
                </a:solidFill>
                <a:latin typeface="Comic Sans MS" pitchFamily="66" charset="0"/>
                <a:ea typeface="+mn-ea"/>
                <a:cs typeface="+mn-cs"/>
              </a:defRPr>
            </a:lvl8pPr>
            <a:lvl9pPr marL="3657600" algn="l" defTabSz="914400" rtl="0" eaLnBrk="1" latinLnBrk="0" hangingPunct="1">
              <a:defRPr sz="8000" i="1" kern="1200">
                <a:solidFill>
                  <a:srgbClr val="FF0000"/>
                </a:solidFill>
                <a:latin typeface="Comic Sans MS" pitchFamily="66" charset="0"/>
                <a:ea typeface="+mn-ea"/>
                <a:cs typeface="+mn-cs"/>
              </a:defRPr>
            </a:lvl9pPr>
          </a:lstStyle>
          <a:p>
            <a:endParaRPr lang="uk-UA"/>
          </a:p>
        </p:txBody>
      </p:sp>
      <p:sp>
        <p:nvSpPr>
          <p:cNvPr id="14" name="Line 10"/>
          <p:cNvSpPr>
            <a:spLocks noChangeShapeType="1"/>
          </p:cNvSpPr>
          <p:nvPr/>
        </p:nvSpPr>
        <p:spPr bwMode="auto">
          <a:xfrm rot="20214593">
            <a:off x="5013525" y="1663620"/>
            <a:ext cx="911997" cy="1362559"/>
          </a:xfrm>
          <a:prstGeom prst="line">
            <a:avLst/>
          </a:prstGeom>
          <a:ln>
            <a:headEnd/>
            <a:tailEnd type="triangle" w="med" len="med"/>
          </a:ln>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style>
          <a:lnRef idx="3">
            <a:schemeClr val="accent5"/>
          </a:lnRef>
          <a:fillRef idx="0">
            <a:schemeClr val="accent5"/>
          </a:fillRef>
          <a:effectRef idx="2">
            <a:schemeClr val="accent5"/>
          </a:effectRef>
          <a:fontRef idx="minor">
            <a:schemeClr val="tx1"/>
          </a:fontRef>
        </p:style>
        <p:txBody>
          <a:bodyPr wrap="none"/>
          <a:lstStyle>
            <a:defPPr>
              <a:defRPr lang="ru-RU"/>
            </a:defPPr>
            <a:lvl1pPr algn="l" rtl="0" eaLnBrk="0" fontAlgn="base" hangingPunct="0">
              <a:spcBef>
                <a:spcPct val="0"/>
              </a:spcBef>
              <a:spcAft>
                <a:spcPct val="0"/>
              </a:spcAft>
              <a:defRPr sz="8000" i="1" kern="1200">
                <a:solidFill>
                  <a:srgbClr val="FF0000"/>
                </a:solidFill>
                <a:latin typeface="Comic Sans MS" pitchFamily="66" charset="0"/>
                <a:ea typeface="+mn-ea"/>
                <a:cs typeface="+mn-cs"/>
              </a:defRPr>
            </a:lvl1pPr>
            <a:lvl2pPr marL="457200" algn="l" rtl="0" eaLnBrk="0" fontAlgn="base" hangingPunct="0">
              <a:spcBef>
                <a:spcPct val="0"/>
              </a:spcBef>
              <a:spcAft>
                <a:spcPct val="0"/>
              </a:spcAft>
              <a:defRPr sz="8000" i="1" kern="1200">
                <a:solidFill>
                  <a:srgbClr val="FF0000"/>
                </a:solidFill>
                <a:latin typeface="Comic Sans MS" pitchFamily="66" charset="0"/>
                <a:ea typeface="+mn-ea"/>
                <a:cs typeface="+mn-cs"/>
              </a:defRPr>
            </a:lvl2pPr>
            <a:lvl3pPr marL="914400" algn="l" rtl="0" eaLnBrk="0" fontAlgn="base" hangingPunct="0">
              <a:spcBef>
                <a:spcPct val="0"/>
              </a:spcBef>
              <a:spcAft>
                <a:spcPct val="0"/>
              </a:spcAft>
              <a:defRPr sz="8000" i="1" kern="1200">
                <a:solidFill>
                  <a:srgbClr val="FF0000"/>
                </a:solidFill>
                <a:latin typeface="Comic Sans MS" pitchFamily="66" charset="0"/>
                <a:ea typeface="+mn-ea"/>
                <a:cs typeface="+mn-cs"/>
              </a:defRPr>
            </a:lvl3pPr>
            <a:lvl4pPr marL="1371600" algn="l" rtl="0" eaLnBrk="0" fontAlgn="base" hangingPunct="0">
              <a:spcBef>
                <a:spcPct val="0"/>
              </a:spcBef>
              <a:spcAft>
                <a:spcPct val="0"/>
              </a:spcAft>
              <a:defRPr sz="8000" i="1" kern="1200">
                <a:solidFill>
                  <a:srgbClr val="FF0000"/>
                </a:solidFill>
                <a:latin typeface="Comic Sans MS" pitchFamily="66" charset="0"/>
                <a:ea typeface="+mn-ea"/>
                <a:cs typeface="+mn-cs"/>
              </a:defRPr>
            </a:lvl4pPr>
            <a:lvl5pPr marL="1828800" algn="l" rtl="0" eaLnBrk="0" fontAlgn="base" hangingPunct="0">
              <a:spcBef>
                <a:spcPct val="0"/>
              </a:spcBef>
              <a:spcAft>
                <a:spcPct val="0"/>
              </a:spcAft>
              <a:defRPr sz="8000" i="1" kern="1200">
                <a:solidFill>
                  <a:srgbClr val="FF0000"/>
                </a:solidFill>
                <a:latin typeface="Comic Sans MS" pitchFamily="66" charset="0"/>
                <a:ea typeface="+mn-ea"/>
                <a:cs typeface="+mn-cs"/>
              </a:defRPr>
            </a:lvl5pPr>
            <a:lvl6pPr marL="2286000" algn="l" defTabSz="914400" rtl="0" eaLnBrk="1" latinLnBrk="0" hangingPunct="1">
              <a:defRPr sz="8000" i="1" kern="1200">
                <a:solidFill>
                  <a:srgbClr val="FF0000"/>
                </a:solidFill>
                <a:latin typeface="Comic Sans MS" pitchFamily="66" charset="0"/>
                <a:ea typeface="+mn-ea"/>
                <a:cs typeface="+mn-cs"/>
              </a:defRPr>
            </a:lvl6pPr>
            <a:lvl7pPr marL="2743200" algn="l" defTabSz="914400" rtl="0" eaLnBrk="1" latinLnBrk="0" hangingPunct="1">
              <a:defRPr sz="8000" i="1" kern="1200">
                <a:solidFill>
                  <a:srgbClr val="FF0000"/>
                </a:solidFill>
                <a:latin typeface="Comic Sans MS" pitchFamily="66" charset="0"/>
                <a:ea typeface="+mn-ea"/>
                <a:cs typeface="+mn-cs"/>
              </a:defRPr>
            </a:lvl7pPr>
            <a:lvl8pPr marL="3200400" algn="l" defTabSz="914400" rtl="0" eaLnBrk="1" latinLnBrk="0" hangingPunct="1">
              <a:defRPr sz="8000" i="1" kern="1200">
                <a:solidFill>
                  <a:srgbClr val="FF0000"/>
                </a:solidFill>
                <a:latin typeface="Comic Sans MS" pitchFamily="66" charset="0"/>
                <a:ea typeface="+mn-ea"/>
                <a:cs typeface="+mn-cs"/>
              </a:defRPr>
            </a:lvl8pPr>
            <a:lvl9pPr marL="3657600" algn="l" defTabSz="914400" rtl="0" eaLnBrk="1" latinLnBrk="0" hangingPunct="1">
              <a:defRPr sz="8000" i="1" kern="1200">
                <a:solidFill>
                  <a:srgbClr val="FF0000"/>
                </a:solidFill>
                <a:latin typeface="Comic Sans MS" pitchFamily="66" charset="0"/>
                <a:ea typeface="+mn-ea"/>
                <a:cs typeface="+mn-cs"/>
              </a:defRPr>
            </a:lvl9pPr>
          </a:lstStyle>
          <a:p>
            <a:endParaRPr lang="uk-UA"/>
          </a:p>
        </p:txBody>
      </p:sp>
      <p:pic>
        <p:nvPicPr>
          <p:cNvPr id="15363" name="Picture 3" descr="C:\Users\Надюшка\Desktop\ДЕТИ\children_0033.gif"/>
          <p:cNvPicPr>
            <a:picLocks noChangeAspect="1" noChangeArrowheads="1" noCrop="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372200" y="3861048"/>
            <a:ext cx="2466274" cy="2708920"/>
          </a:xfrm>
          <a:prstGeom prst="rect">
            <a:avLst/>
          </a:prstGeom>
          <a:noFill/>
          <a:extLst>
            <a:ext uri="{909E8E84-426E-40DD-AFC4-6F175D3DCCD1}">
              <a14:hiddenFill xmlns="" xmlns:a14="http://schemas.microsoft.com/office/drawing/2010/main">
                <a:solidFill>
                  <a:srgbClr val="FFFFFF"/>
                </a:solidFill>
              </a14:hiddenFill>
            </a:ext>
          </a:extLst>
        </p:spPr>
      </p:pic>
      <p:pic>
        <p:nvPicPr>
          <p:cNvPr id="16" name="Picture 3" descr="C:\Users\Надюшка\Desktop\ДЕТИ\children_0033.gif"/>
          <p:cNvPicPr>
            <a:picLocks noChangeAspect="1" noChangeArrowheads="1" noCrop="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flipH="1">
            <a:off x="323528" y="3933056"/>
            <a:ext cx="2466274" cy="270892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13757757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ox(in)">
                                      <p:cBhvr>
                                        <p:cTn id="7" dur="2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04664"/>
            <a:ext cx="8064896" cy="4585871"/>
          </a:xfrm>
          <a:prstGeom prst="rect">
            <a:avLst/>
          </a:prstGeom>
        </p:spPr>
        <p:txBody>
          <a:bodyPr wrap="square">
            <a:spAutoFit/>
          </a:bodyPr>
          <a:lstStyle/>
          <a:p>
            <a:pPr algn="ctr"/>
            <a:r>
              <a:rPr lang="ru-RU" sz="3200" dirty="0" smtClean="0"/>
              <a:t>   </a:t>
            </a:r>
            <a:r>
              <a:rPr lang="ru-RU" sz="3200" dirty="0" err="1" smtClean="0"/>
              <a:t>Рефлексія</a:t>
            </a:r>
            <a:endParaRPr lang="ru-RU" sz="3200" dirty="0" smtClean="0"/>
          </a:p>
          <a:p>
            <a:r>
              <a:rPr lang="ru-RU" sz="2000" dirty="0" smtClean="0"/>
              <a:t>1.  </a:t>
            </a:r>
            <a:r>
              <a:rPr lang="ru-RU" sz="2000" dirty="0" err="1" smtClean="0"/>
              <a:t>Якщо</a:t>
            </a:r>
            <a:r>
              <a:rPr lang="ru-RU" sz="2000" dirty="0" smtClean="0"/>
              <a:t> вас </a:t>
            </a:r>
            <a:r>
              <a:rPr lang="ru-RU" sz="2000" dirty="0" err="1" smtClean="0"/>
              <a:t>попросять</a:t>
            </a:r>
            <a:r>
              <a:rPr lang="ru-RU" sz="2000" dirty="0" smtClean="0"/>
              <a:t> </a:t>
            </a:r>
            <a:r>
              <a:rPr lang="ru-RU" sz="2000" dirty="0" err="1" smtClean="0"/>
              <a:t>зобразити</a:t>
            </a:r>
            <a:r>
              <a:rPr lang="ru-RU" sz="2000" dirty="0" smtClean="0"/>
              <a:t> символ </a:t>
            </a:r>
            <a:r>
              <a:rPr lang="ru-RU" sz="2000" dirty="0" err="1" smtClean="0"/>
              <a:t>свободи</a:t>
            </a:r>
            <a:r>
              <a:rPr lang="ru-RU" sz="2000" dirty="0" smtClean="0"/>
              <a:t>, </a:t>
            </a:r>
            <a:r>
              <a:rPr lang="ru-RU" sz="2000" dirty="0" err="1" smtClean="0"/>
              <a:t>який</a:t>
            </a:r>
            <a:r>
              <a:rPr lang="ru-RU" sz="2000" dirty="0" smtClean="0"/>
              <a:t> предмет-символ </a:t>
            </a:r>
            <a:r>
              <a:rPr lang="ru-RU" sz="2000" dirty="0" err="1" smtClean="0"/>
              <a:t>виберете</a:t>
            </a:r>
            <a:r>
              <a:rPr lang="ru-RU" sz="2000" dirty="0" smtClean="0"/>
              <a:t> </a:t>
            </a:r>
            <a:r>
              <a:rPr lang="ru-RU" sz="2000" dirty="0" err="1" smtClean="0"/>
              <a:t>ви</a:t>
            </a:r>
            <a:r>
              <a:rPr lang="ru-RU" sz="2000" dirty="0" smtClean="0"/>
              <a:t>?</a:t>
            </a:r>
          </a:p>
          <a:p>
            <a:r>
              <a:rPr lang="ru-RU" sz="2000" dirty="0" smtClean="0"/>
              <a:t>2.  </a:t>
            </a:r>
            <a:r>
              <a:rPr lang="ru-RU" sz="2000" dirty="0" err="1" smtClean="0"/>
              <a:t>Якого</a:t>
            </a:r>
            <a:r>
              <a:rPr lang="ru-RU" sz="2000" dirty="0" smtClean="0"/>
              <a:t> </a:t>
            </a:r>
            <a:r>
              <a:rPr lang="ru-RU" sz="2000" dirty="0" err="1" smtClean="0"/>
              <a:t>кольору</a:t>
            </a:r>
            <a:r>
              <a:rPr lang="ru-RU" sz="2000" dirty="0" smtClean="0"/>
              <a:t> буде ваш символ?</a:t>
            </a:r>
          </a:p>
          <a:p>
            <a:r>
              <a:rPr lang="ru-RU" sz="2000" dirty="0" smtClean="0"/>
              <a:t>3.  </a:t>
            </a:r>
            <a:r>
              <a:rPr lang="ru-RU" sz="2000" dirty="0" err="1" smtClean="0"/>
              <a:t>Який</a:t>
            </a:r>
            <a:r>
              <a:rPr lang="ru-RU" sz="2000" dirty="0" smtClean="0"/>
              <a:t> символ, на вашу думку, </a:t>
            </a:r>
            <a:r>
              <a:rPr lang="ru-RU" sz="2000" dirty="0" err="1" smtClean="0"/>
              <a:t>відповідає</a:t>
            </a:r>
            <a:r>
              <a:rPr lang="ru-RU" sz="2000" dirty="0" smtClean="0"/>
              <a:t> </a:t>
            </a:r>
            <a:r>
              <a:rPr lang="ru-RU" sz="2000" dirty="0" err="1" smtClean="0"/>
              <a:t>поняттю</a:t>
            </a:r>
            <a:r>
              <a:rPr lang="ru-RU" sz="2000" dirty="0" smtClean="0"/>
              <a:t> «</a:t>
            </a:r>
            <a:r>
              <a:rPr lang="ru-RU" sz="2000" dirty="0" err="1" smtClean="0"/>
              <a:t>гідність</a:t>
            </a:r>
            <a:r>
              <a:rPr lang="ru-RU" sz="2000" dirty="0" smtClean="0"/>
              <a:t>»?</a:t>
            </a:r>
          </a:p>
          <a:p>
            <a:r>
              <a:rPr lang="ru-RU" sz="2000" dirty="0" smtClean="0"/>
              <a:t>4.  </a:t>
            </a:r>
            <a:r>
              <a:rPr lang="ru-RU" sz="2000" dirty="0" err="1" smtClean="0"/>
              <a:t>Який</a:t>
            </a:r>
            <a:r>
              <a:rPr lang="ru-RU" sz="2000" dirty="0" smtClean="0"/>
              <a:t> </a:t>
            </a:r>
            <a:r>
              <a:rPr lang="ru-RU" sz="2000" dirty="0" err="1" smtClean="0"/>
              <a:t>колір</a:t>
            </a:r>
            <a:r>
              <a:rPr lang="ru-RU" sz="2000" dirty="0" smtClean="0"/>
              <a:t> </a:t>
            </a:r>
            <a:r>
              <a:rPr lang="ru-RU" sz="2000" dirty="0" err="1" smtClean="0"/>
              <a:t>відповідає</a:t>
            </a:r>
            <a:r>
              <a:rPr lang="ru-RU" sz="2000" dirty="0" smtClean="0"/>
              <a:t> </a:t>
            </a:r>
            <a:r>
              <a:rPr lang="ru-RU" sz="2000" dirty="0" err="1" smtClean="0"/>
              <a:t>цьому</a:t>
            </a:r>
            <a:r>
              <a:rPr lang="ru-RU" sz="2000" dirty="0" smtClean="0"/>
              <a:t> </a:t>
            </a:r>
            <a:r>
              <a:rPr lang="ru-RU" sz="2000" dirty="0" err="1" smtClean="0"/>
              <a:t>поняттю</a:t>
            </a:r>
            <a:r>
              <a:rPr lang="ru-RU" sz="2000" dirty="0" smtClean="0"/>
              <a:t>?</a:t>
            </a:r>
          </a:p>
          <a:p>
            <a:r>
              <a:rPr lang="ru-RU" sz="2000" dirty="0" smtClean="0"/>
              <a:t>5.  </a:t>
            </a:r>
            <a:r>
              <a:rPr lang="ru-RU" sz="2000" dirty="0" err="1" smtClean="0"/>
              <a:t>Яким</a:t>
            </a:r>
            <a:r>
              <a:rPr lang="ru-RU" sz="2000" dirty="0" smtClean="0"/>
              <a:t> символом </a:t>
            </a:r>
            <a:r>
              <a:rPr lang="ru-RU" sz="2000" dirty="0" err="1" smtClean="0"/>
              <a:t>ви</a:t>
            </a:r>
            <a:r>
              <a:rPr lang="ru-RU" sz="2000" dirty="0" smtClean="0"/>
              <a:t> б </a:t>
            </a:r>
            <a:r>
              <a:rPr lang="ru-RU" sz="2000" dirty="0" err="1" smtClean="0"/>
              <a:t>зобразили</a:t>
            </a:r>
            <a:r>
              <a:rPr lang="ru-RU" sz="2000" dirty="0" smtClean="0"/>
              <a:t> </a:t>
            </a:r>
            <a:r>
              <a:rPr lang="ru-RU" sz="2000" dirty="0" err="1" smtClean="0"/>
              <a:t>поняття</a:t>
            </a:r>
            <a:r>
              <a:rPr lang="ru-RU" sz="2000" dirty="0" smtClean="0"/>
              <a:t> «</a:t>
            </a:r>
            <a:r>
              <a:rPr lang="ru-RU" sz="2000" dirty="0" err="1" smtClean="0"/>
              <a:t>рівність</a:t>
            </a:r>
            <a:r>
              <a:rPr lang="ru-RU" sz="2000" dirty="0" smtClean="0"/>
              <a:t>»? </a:t>
            </a:r>
            <a:r>
              <a:rPr lang="ru-RU" sz="2000" dirty="0" err="1" smtClean="0"/>
              <a:t>Якому</a:t>
            </a:r>
            <a:r>
              <a:rPr lang="ru-RU" sz="2000" dirty="0" smtClean="0"/>
              <a:t> </a:t>
            </a:r>
            <a:r>
              <a:rPr lang="ru-RU" sz="2000" dirty="0" err="1" smtClean="0"/>
              <a:t>кольору</a:t>
            </a:r>
            <a:r>
              <a:rPr lang="ru-RU" sz="2000" dirty="0" smtClean="0"/>
              <a:t> </a:t>
            </a:r>
            <a:r>
              <a:rPr lang="ru-RU" sz="2000" dirty="0" err="1" smtClean="0"/>
              <a:t>відповідає</a:t>
            </a:r>
            <a:r>
              <a:rPr lang="ru-RU" sz="2000" dirty="0" smtClean="0"/>
              <a:t> </a:t>
            </a:r>
            <a:r>
              <a:rPr lang="ru-RU" sz="2000" dirty="0" err="1" smtClean="0"/>
              <a:t>це</a:t>
            </a:r>
            <a:r>
              <a:rPr lang="ru-RU" sz="2000" dirty="0" smtClean="0"/>
              <a:t> </a:t>
            </a:r>
            <a:r>
              <a:rPr lang="ru-RU" sz="2000" dirty="0" err="1" smtClean="0"/>
              <a:t>поняття</a:t>
            </a:r>
            <a:r>
              <a:rPr lang="ru-RU" sz="2000" dirty="0" smtClean="0"/>
              <a:t>?</a:t>
            </a:r>
          </a:p>
          <a:p>
            <a:r>
              <a:rPr lang="ru-RU" sz="2000" dirty="0" smtClean="0"/>
              <a:t>6.  У </a:t>
            </a:r>
            <a:r>
              <a:rPr lang="ru-RU" sz="2000" dirty="0" err="1" smtClean="0"/>
              <a:t>вашому</a:t>
            </a:r>
            <a:r>
              <a:rPr lang="ru-RU" sz="2000" dirty="0" smtClean="0"/>
              <a:t> </a:t>
            </a:r>
            <a:r>
              <a:rPr lang="ru-RU" sz="2000" dirty="0" err="1" smtClean="0"/>
              <a:t>дитячому</a:t>
            </a:r>
            <a:r>
              <a:rPr lang="ru-RU" sz="2000" dirty="0" smtClean="0"/>
              <a:t> </a:t>
            </a:r>
            <a:r>
              <a:rPr lang="ru-RU" sz="2000" dirty="0" err="1" smtClean="0"/>
              <a:t>житті</a:t>
            </a:r>
            <a:r>
              <a:rPr lang="ru-RU" sz="2000" dirty="0" smtClean="0"/>
              <a:t> </a:t>
            </a:r>
            <a:r>
              <a:rPr lang="ru-RU" sz="2000" dirty="0" err="1" smtClean="0"/>
              <a:t>що</a:t>
            </a:r>
            <a:r>
              <a:rPr lang="ru-RU" sz="2000" dirty="0" smtClean="0"/>
              <a:t> вас </a:t>
            </a:r>
            <a:r>
              <a:rPr lang="ru-RU" sz="2000" dirty="0" err="1" smtClean="0"/>
              <a:t>найбільше</a:t>
            </a:r>
            <a:r>
              <a:rPr lang="ru-RU" sz="2000" dirty="0" smtClean="0"/>
              <a:t> </a:t>
            </a:r>
            <a:r>
              <a:rPr lang="ru-RU" sz="2000" dirty="0" err="1" smtClean="0"/>
              <a:t>лякає</a:t>
            </a:r>
            <a:r>
              <a:rPr lang="ru-RU" sz="2000" dirty="0" smtClean="0"/>
              <a:t>, </a:t>
            </a:r>
            <a:r>
              <a:rPr lang="ru-RU" sz="2000" dirty="0" err="1" smtClean="0"/>
              <a:t>турбує</a:t>
            </a:r>
            <a:r>
              <a:rPr lang="ru-RU" sz="2000" dirty="0" smtClean="0"/>
              <a:t>, </a:t>
            </a:r>
            <a:r>
              <a:rPr lang="ru-RU" sz="2000" dirty="0" err="1" smtClean="0"/>
              <a:t>від</a:t>
            </a:r>
            <a:r>
              <a:rPr lang="ru-RU" sz="2000" dirty="0" smtClean="0"/>
              <a:t> </a:t>
            </a:r>
            <a:r>
              <a:rPr lang="ru-RU" sz="2000" dirty="0" err="1" smtClean="0"/>
              <a:t>чого</a:t>
            </a:r>
            <a:r>
              <a:rPr lang="ru-RU" sz="2000" dirty="0" smtClean="0"/>
              <a:t> </a:t>
            </a:r>
            <a:r>
              <a:rPr lang="ru-RU" sz="2000" dirty="0" err="1" smtClean="0"/>
              <a:t>ви</a:t>
            </a:r>
            <a:r>
              <a:rPr lang="ru-RU" sz="2000" dirty="0" smtClean="0"/>
              <a:t> </a:t>
            </a:r>
            <a:r>
              <a:rPr lang="ru-RU" sz="2000" dirty="0" err="1" smtClean="0"/>
              <a:t>відмовляєтесь</a:t>
            </a:r>
            <a:r>
              <a:rPr lang="ru-RU" sz="2000" dirty="0" smtClean="0"/>
              <a:t>?</a:t>
            </a:r>
          </a:p>
          <a:p>
            <a:r>
              <a:rPr lang="ru-RU" sz="2000" dirty="0" smtClean="0"/>
              <a:t>7.  Як </a:t>
            </a:r>
            <a:r>
              <a:rPr lang="ru-RU" sz="2000" dirty="0" err="1" smtClean="0"/>
              <a:t>представити</a:t>
            </a:r>
            <a:r>
              <a:rPr lang="ru-RU" sz="2000" dirty="0" smtClean="0"/>
              <a:t> </a:t>
            </a:r>
            <a:r>
              <a:rPr lang="ru-RU" sz="2000" dirty="0" err="1" smtClean="0"/>
              <a:t>ваші</a:t>
            </a:r>
            <a:r>
              <a:rPr lang="ru-RU" sz="2000" dirty="0" smtClean="0"/>
              <a:t> </a:t>
            </a:r>
            <a:r>
              <a:rPr lang="ru-RU" sz="2000" dirty="0" err="1" smtClean="0"/>
              <a:t>побоювання</a:t>
            </a:r>
            <a:r>
              <a:rPr lang="ru-RU" sz="2000" dirty="0" smtClean="0"/>
              <a:t> у </a:t>
            </a:r>
            <a:r>
              <a:rPr lang="ru-RU" sz="2000" dirty="0" err="1" smtClean="0"/>
              <a:t>вигляді</a:t>
            </a:r>
            <a:r>
              <a:rPr lang="ru-RU" sz="2000" dirty="0" smtClean="0"/>
              <a:t> символу? </a:t>
            </a:r>
            <a:r>
              <a:rPr lang="ru-RU" sz="2000" dirty="0" err="1" smtClean="0"/>
              <a:t>Якого</a:t>
            </a:r>
            <a:r>
              <a:rPr lang="ru-RU" sz="2000" dirty="0" smtClean="0"/>
              <a:t> </a:t>
            </a:r>
            <a:r>
              <a:rPr lang="ru-RU" sz="2000" dirty="0" err="1" smtClean="0"/>
              <a:t>кольору</a:t>
            </a:r>
            <a:r>
              <a:rPr lang="ru-RU" sz="2000" dirty="0" smtClean="0"/>
              <a:t> </a:t>
            </a:r>
            <a:r>
              <a:rPr lang="ru-RU" sz="2000" dirty="0" err="1" smtClean="0"/>
              <a:t>він</a:t>
            </a:r>
            <a:r>
              <a:rPr lang="ru-RU" sz="2000" dirty="0" smtClean="0"/>
              <a:t> буде?</a:t>
            </a:r>
          </a:p>
          <a:p>
            <a:r>
              <a:rPr lang="ru-RU" sz="2000" dirty="0" smtClean="0"/>
              <a:t>8.  </a:t>
            </a:r>
            <a:r>
              <a:rPr lang="ru-RU" sz="2000" dirty="0" err="1" smtClean="0"/>
              <a:t>Які</a:t>
            </a:r>
            <a:r>
              <a:rPr lang="ru-RU" sz="2000" dirty="0" smtClean="0"/>
              <a:t> </a:t>
            </a:r>
            <a:r>
              <a:rPr lang="ru-RU" sz="2000" dirty="0" err="1" smtClean="0"/>
              <a:t>ви</a:t>
            </a:r>
            <a:r>
              <a:rPr lang="ru-RU" sz="2000" dirty="0" smtClean="0"/>
              <a:t> </a:t>
            </a:r>
            <a:r>
              <a:rPr lang="ru-RU" sz="2000" dirty="0" err="1" smtClean="0"/>
              <a:t>маєте</a:t>
            </a:r>
            <a:r>
              <a:rPr lang="ru-RU" sz="2000" dirty="0" smtClean="0"/>
              <a:t> </a:t>
            </a:r>
            <a:r>
              <a:rPr lang="ru-RU" sz="2000" dirty="0" err="1" smtClean="0"/>
              <a:t>сподівання</a:t>
            </a:r>
            <a:r>
              <a:rPr lang="ru-RU" sz="2000" dirty="0" smtClean="0"/>
              <a:t>? </a:t>
            </a:r>
            <a:r>
              <a:rPr lang="ru-RU" sz="2000" dirty="0" err="1" smtClean="0"/>
              <a:t>Що</a:t>
            </a:r>
            <a:r>
              <a:rPr lang="ru-RU" sz="2000" dirty="0" smtClean="0"/>
              <a:t> вам </a:t>
            </a:r>
            <a:r>
              <a:rPr lang="ru-RU" sz="2000" dirty="0" err="1" smtClean="0"/>
              <a:t>подобається</a:t>
            </a:r>
            <a:r>
              <a:rPr lang="ru-RU" sz="2000" dirty="0" smtClean="0"/>
              <a:t>? </a:t>
            </a:r>
            <a:r>
              <a:rPr lang="ru-RU" sz="2000" dirty="0" err="1" smtClean="0"/>
              <a:t>Якого</a:t>
            </a:r>
            <a:r>
              <a:rPr lang="ru-RU" sz="2000" dirty="0" smtClean="0"/>
              <a:t> </a:t>
            </a:r>
            <a:r>
              <a:rPr lang="ru-RU" sz="2000" dirty="0" err="1" smtClean="0"/>
              <a:t>кольору</a:t>
            </a:r>
            <a:r>
              <a:rPr lang="ru-RU" sz="2000" dirty="0" smtClean="0"/>
              <a:t> ваша </a:t>
            </a:r>
            <a:r>
              <a:rPr lang="ru-RU" sz="2000" dirty="0" err="1" smtClean="0"/>
              <a:t>надія</a:t>
            </a:r>
            <a:r>
              <a:rPr lang="ru-RU" sz="2000" dirty="0" smtClean="0"/>
              <a:t>?</a:t>
            </a:r>
            <a:endParaRPr lang="ru-RU" sz="2000" dirty="0"/>
          </a:p>
        </p:txBody>
      </p:sp>
      <p:pic>
        <p:nvPicPr>
          <p:cNvPr id="50178" name="Picture 2" descr="C:\Users\Usert\Pictures\038fa774b9a3t.jpg"/>
          <p:cNvPicPr>
            <a:picLocks noChangeAspect="1" noChangeArrowheads="1"/>
          </p:cNvPicPr>
          <p:nvPr/>
        </p:nvPicPr>
        <p:blipFill>
          <a:blip r:embed="rId2" cstate="print"/>
          <a:srcRect l="3704" b="17137"/>
          <a:stretch>
            <a:fillRect/>
          </a:stretch>
        </p:blipFill>
        <p:spPr bwMode="auto">
          <a:xfrm>
            <a:off x="5940152" y="4725144"/>
            <a:ext cx="1872208" cy="1800200"/>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1772816"/>
            <a:ext cx="7920880" cy="1200329"/>
          </a:xfrm>
          <a:prstGeom prst="rect">
            <a:avLst/>
          </a:prstGeom>
        </p:spPr>
        <p:txBody>
          <a:bodyPr wrap="square">
            <a:spAutoFit/>
          </a:bodyPr>
          <a:lstStyle/>
          <a:p>
            <a:pPr marL="342900" indent="-342900">
              <a:buFont typeface="Wingdings" pitchFamily="2" charset="2"/>
              <a:buChar char="v"/>
            </a:pPr>
            <a:r>
              <a:rPr lang="uk-UA" sz="2400" dirty="0" smtClean="0">
                <a:solidFill>
                  <a:srgbClr val="0070C0"/>
                </a:solidFill>
              </a:rPr>
              <a:t>Читати § 5</a:t>
            </a:r>
          </a:p>
          <a:p>
            <a:pPr marL="342900" indent="-342900">
              <a:buFont typeface="Wingdings" pitchFamily="2" charset="2"/>
              <a:buChar char="v"/>
            </a:pPr>
            <a:r>
              <a:rPr lang="ru-RU" sz="2400" dirty="0" err="1" smtClean="0">
                <a:solidFill>
                  <a:srgbClr val="0070C0"/>
                </a:solidFill>
              </a:rPr>
              <a:t>Знайдіть</a:t>
            </a:r>
            <a:r>
              <a:rPr lang="ru-RU" sz="2400" dirty="0" smtClean="0">
                <a:solidFill>
                  <a:srgbClr val="0070C0"/>
                </a:solidFill>
              </a:rPr>
              <a:t> у </a:t>
            </a:r>
            <a:r>
              <a:rPr lang="ru-RU" sz="2400" dirty="0" err="1" smtClean="0">
                <a:solidFill>
                  <a:srgbClr val="0070C0"/>
                </a:solidFill>
              </a:rPr>
              <a:t>матеріалах</a:t>
            </a:r>
            <a:r>
              <a:rPr lang="ru-RU" sz="2400" dirty="0" smtClean="0">
                <a:solidFill>
                  <a:srgbClr val="0070C0"/>
                </a:solidFill>
              </a:rPr>
              <a:t> </a:t>
            </a:r>
            <a:r>
              <a:rPr lang="ru-RU" sz="2400" dirty="0" err="1" smtClean="0">
                <a:solidFill>
                  <a:srgbClr val="0070C0"/>
                </a:solidFill>
              </a:rPr>
              <a:t>періодичної</a:t>
            </a:r>
            <a:r>
              <a:rPr lang="ru-RU" sz="2400" dirty="0" smtClean="0">
                <a:solidFill>
                  <a:srgbClr val="0070C0"/>
                </a:solidFill>
              </a:rPr>
              <a:t> </a:t>
            </a:r>
            <a:r>
              <a:rPr lang="ru-RU" sz="2400" dirty="0" err="1" smtClean="0">
                <a:solidFill>
                  <a:srgbClr val="0070C0"/>
                </a:solidFill>
              </a:rPr>
              <a:t>преси</a:t>
            </a:r>
            <a:r>
              <a:rPr lang="ru-RU" sz="2400" dirty="0" smtClean="0">
                <a:solidFill>
                  <a:srgbClr val="0070C0"/>
                </a:solidFill>
              </a:rPr>
              <a:t> </a:t>
            </a:r>
            <a:r>
              <a:rPr lang="ru-RU" sz="2400" dirty="0" err="1" smtClean="0">
                <a:solidFill>
                  <a:srgbClr val="0070C0"/>
                </a:solidFill>
              </a:rPr>
              <a:t>факти</a:t>
            </a:r>
            <a:r>
              <a:rPr lang="ru-RU" sz="2400" dirty="0" smtClean="0">
                <a:solidFill>
                  <a:srgbClr val="0070C0"/>
                </a:solidFill>
              </a:rPr>
              <a:t> про </a:t>
            </a:r>
            <a:r>
              <a:rPr lang="ru-RU" sz="2400" dirty="0" err="1" smtClean="0">
                <a:solidFill>
                  <a:srgbClr val="0070C0"/>
                </a:solidFill>
              </a:rPr>
              <a:t>позбавлення</a:t>
            </a:r>
            <a:r>
              <a:rPr lang="ru-RU" sz="2400" dirty="0" smtClean="0">
                <a:solidFill>
                  <a:srgbClr val="0070C0"/>
                </a:solidFill>
              </a:rPr>
              <a:t>, </a:t>
            </a:r>
            <a:r>
              <a:rPr lang="ru-RU" sz="2400" dirty="0" err="1" smtClean="0">
                <a:solidFill>
                  <a:srgbClr val="0070C0"/>
                </a:solidFill>
              </a:rPr>
              <a:t>захист</a:t>
            </a:r>
            <a:r>
              <a:rPr lang="ru-RU" sz="2400" dirty="0" smtClean="0">
                <a:solidFill>
                  <a:srgbClr val="0070C0"/>
                </a:solidFill>
              </a:rPr>
              <a:t> </a:t>
            </a:r>
            <a:r>
              <a:rPr lang="ru-RU" sz="2400" dirty="0" err="1" smtClean="0">
                <a:solidFill>
                  <a:srgbClr val="0070C0"/>
                </a:solidFill>
              </a:rPr>
              <a:t>і</a:t>
            </a:r>
            <a:r>
              <a:rPr lang="ru-RU" sz="2400" dirty="0" smtClean="0">
                <a:solidFill>
                  <a:srgbClr val="0070C0"/>
                </a:solidFill>
              </a:rPr>
              <a:t> </a:t>
            </a:r>
            <a:r>
              <a:rPr lang="ru-RU" sz="2400" dirty="0" err="1" smtClean="0">
                <a:solidFill>
                  <a:srgbClr val="0070C0"/>
                </a:solidFill>
              </a:rPr>
              <a:t>реалізацію</a:t>
            </a:r>
            <a:r>
              <a:rPr lang="ru-RU" sz="2400" dirty="0" smtClean="0">
                <a:solidFill>
                  <a:srgbClr val="0070C0"/>
                </a:solidFill>
              </a:rPr>
              <a:t> прав </a:t>
            </a:r>
            <a:r>
              <a:rPr lang="ru-RU" sz="2400" dirty="0" err="1" smtClean="0">
                <a:solidFill>
                  <a:srgbClr val="0070C0"/>
                </a:solidFill>
              </a:rPr>
              <a:t>людини</a:t>
            </a:r>
            <a:r>
              <a:rPr lang="ru-RU" sz="2400" dirty="0" smtClean="0">
                <a:solidFill>
                  <a:srgbClr val="0070C0"/>
                </a:solidFill>
              </a:rPr>
              <a:t>.</a:t>
            </a:r>
            <a:endParaRPr lang="uk-UA" sz="2400" dirty="0" smtClean="0">
              <a:solidFill>
                <a:srgbClr val="0070C0"/>
              </a:solidFill>
            </a:endParaRPr>
          </a:p>
        </p:txBody>
      </p:sp>
      <p:sp>
        <p:nvSpPr>
          <p:cNvPr id="3" name="Прямоугольник 2"/>
          <p:cNvSpPr/>
          <p:nvPr/>
        </p:nvSpPr>
        <p:spPr>
          <a:xfrm>
            <a:off x="1353919" y="764704"/>
            <a:ext cx="6101350" cy="646331"/>
          </a:xfrm>
          <a:prstGeom prst="rect">
            <a:avLst/>
          </a:prstGeom>
        </p:spPr>
        <p:txBody>
          <a:bodyPr wrap="none">
            <a:spAutoFit/>
          </a:bodyPr>
          <a:lstStyle/>
          <a:p>
            <a:pPr marL="342900" indent="-342900" algn="ctr"/>
            <a:r>
              <a:rPr lang="uk-UA" sz="3600" dirty="0" smtClean="0">
                <a:solidFill>
                  <a:schemeClr val="accent2">
                    <a:lumMod val="50000"/>
                  </a:schemeClr>
                </a:solidFill>
                <a:latin typeface="Segoe Script" pitchFamily="34" charset="0"/>
              </a:rPr>
              <a:t>ДОМАШНЄ ЗАВДАННЯ</a:t>
            </a:r>
          </a:p>
        </p:txBody>
      </p:sp>
      <p:pic>
        <p:nvPicPr>
          <p:cNvPr id="4" name="Picture 7" descr="C:\Users\Пользователь\Pictures\смайлик.gif"/>
          <p:cNvPicPr>
            <a:picLocks noChangeAspect="1" noChangeArrowheads="1"/>
          </p:cNvPicPr>
          <p:nvPr/>
        </p:nvPicPr>
        <p:blipFill>
          <a:blip r:embed="rId2" cstate="print"/>
          <a:srcRect/>
          <a:stretch>
            <a:fillRect/>
          </a:stretch>
        </p:blipFill>
        <p:spPr bwMode="auto">
          <a:xfrm>
            <a:off x="5004048" y="3041576"/>
            <a:ext cx="3744416" cy="360825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par>
                                <p:cTn id="21" presetID="24" presetClass="path" presetSubtype="0" accel="50000" decel="50000" fill="hold" nodeType="withEffect">
                                  <p:stCondLst>
                                    <p:cond delay="0"/>
                                  </p:stCondLst>
                                  <p:childTnLst>
                                    <p:animMotion origin="layout" path="M 0 0  C 0.023 0.00133  0.042 0.01198  0.052 0.02795  L 0.075 0.06523  C 0.08 0.07321  0.088 0.07721  0.098 0.07721  C 0.112 0.07721  0.124 0.06656  0.125 0.05058  C 0.124 0.03727  0.112 0.02529  0.098 0.02529  C 0.088 0.02529  0.08 0.03062  0.075 0.03727  L 0.052 0.07455  C 0.042 0.09052  0.023 0.10117  0 0.1025  C -0.023 0.10117  -0.042 0.09052  -0.052 0.07455  L -0.075 0.03727  C -0.08 0.03062  -0.088 0.02529  -0.098 0.02529  C -0.112 0.02529  -0.124 0.03727  -0.125 0.05058  C -0.124 0.06656  -0.112 0.07721  -0.098 0.07721  C -0.088 0.07721  -0.08 0.07321  -0.075 0.06523  L -0.052 0.02795  C -0.042 0.01198  -0.023 0.00133  0 0  Z" pathEditMode="relative" ptsTypes="">
                                      <p:cBhvr>
                                        <p:cTn id="22" dur="2000" fill="hold"/>
                                        <p:tgtEl>
                                          <p:spTgt spid="4"/>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heel(4)">
                                      <p:cBhvr>
                                        <p:cTn id="27" dur="2000"/>
                                        <p:tgtEl>
                                          <p:spTgt spid="3"/>
                                        </p:tgtEl>
                                      </p:cBhvr>
                                    </p:animEffect>
                                  </p:childTnLst>
                                </p:cTn>
                              </p:par>
                            </p:childTnLst>
                          </p:cTn>
                        </p:par>
                        <p:par>
                          <p:cTn id="28" fill="hold">
                            <p:stCondLst>
                              <p:cond delay="2000"/>
                            </p:stCondLst>
                            <p:childTnLst>
                              <p:par>
                                <p:cTn id="29" presetID="25"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10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32" dur="10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33" dur="1000" accel="50000" fill="hold">
                                          <p:stCondLst>
                                            <p:cond delay="1000"/>
                                          </p:stCondLst>
                                        </p:cTn>
                                        <p:tgtEl>
                                          <p:spTgt spid="2"/>
                                        </p:tgtEl>
                                        <p:attrNameLst>
                                          <p:attrName>ppt_w</p:attrName>
                                        </p:attrNameLst>
                                      </p:cBhvr>
                                      <p:tavLst>
                                        <p:tav tm="0">
                                          <p:val>
                                            <p:strVal val="#ppt_w*.05"/>
                                          </p:val>
                                        </p:tav>
                                        <p:tav tm="100000">
                                          <p:val>
                                            <p:strVal val="#ppt_w"/>
                                          </p:val>
                                        </p:tav>
                                      </p:tavLst>
                                    </p:anim>
                                    <p:anim calcmode="lin" valueType="num">
                                      <p:cBhvr>
                                        <p:cTn id="34" dur="2000" fill="hold"/>
                                        <p:tgtEl>
                                          <p:spTgt spid="2"/>
                                        </p:tgtEl>
                                        <p:attrNameLst>
                                          <p:attrName>ppt_h</p:attrName>
                                        </p:attrNameLst>
                                      </p:cBhvr>
                                      <p:tavLst>
                                        <p:tav tm="0">
                                          <p:val>
                                            <p:strVal val="#ppt_h"/>
                                          </p:val>
                                        </p:tav>
                                        <p:tav tm="100000">
                                          <p:val>
                                            <p:strVal val="#ppt_h"/>
                                          </p:val>
                                        </p:tav>
                                      </p:tavLst>
                                    </p:anim>
                                    <p:anim calcmode="lin" valueType="num">
                                      <p:cBhvr>
                                        <p:cTn id="35" dur="10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36" dur="10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37" dur="1000" accel="50000" fill="hold">
                                          <p:stCondLst>
                                            <p:cond delay="1000"/>
                                          </p:stCondLst>
                                        </p:cTn>
                                        <p:tgtEl>
                                          <p:spTgt spid="2"/>
                                        </p:tgtEl>
                                        <p:attrNameLst>
                                          <p:attrName>ppt_y</p:attrName>
                                        </p:attrNameLst>
                                      </p:cBhvr>
                                      <p:tavLst>
                                        <p:tav tm="0">
                                          <p:val>
                                            <p:strVal val="#ppt_y+.1"/>
                                          </p:val>
                                        </p:tav>
                                        <p:tav tm="100000">
                                          <p:val>
                                            <p:strVal val="#ppt_y"/>
                                          </p:val>
                                        </p:tav>
                                      </p:tavLst>
                                    </p:anim>
                                    <p:animEffect transition="in" filter="fade">
                                      <p:cBhvr>
                                        <p:cTn id="38" dur="2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251520" y="753670"/>
            <a:ext cx="8568952"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a:t>
            </a:r>
            <a:r>
              <a:rPr kumimoji="0" lang="uk-U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Акт законодавчого органу влади (парламенту), який має вищу юридичну силу щодо інших нормативно-правових актів</a:t>
            </a:r>
            <a:r>
              <a:rPr lang="uk-UA" dirty="0" smtClean="0">
                <a:latin typeface="Arial" pitchFamily="34" charset="0"/>
                <a:ea typeface="Times New Roman" pitchFamily="18" charset="0"/>
                <a:cs typeface="Arial" pitchFamily="34" charset="0"/>
              </a:rPr>
              <a:t>.</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a:t>
            </a:r>
            <a:r>
              <a:rPr kumimoji="0" lang="uk-U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Особлива форма суспільної свідомості; вид суспільних відносин, спосіб регуляції дій людини в суспільстві  за допомогою норм</a:t>
            </a:r>
            <a:r>
              <a:rPr kumimoji="0" lang="uk-UA"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a:t>
            </a:r>
            <a:r>
              <a:rPr kumimoji="0" lang="uk-U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Особа, яка не досягла 18-річного віку</a:t>
            </a:r>
            <a:r>
              <a:rPr kumimoji="0" lang="uk-UA"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a:t>
            </a:r>
            <a:r>
              <a:rPr kumimoji="0" lang="uk-U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Сумлінне виконання особою діючих правил поведінки</a:t>
            </a:r>
            <a:r>
              <a:rPr kumimoji="0" lang="uk-UA"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a:t>
            </a:r>
            <a:r>
              <a:rPr kumimoji="0" lang="uk-U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Особа, яка не має правового зв’язку з жодною державою</a:t>
            </a:r>
            <a:r>
              <a:rPr kumimoji="0" lang="uk-UA"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uk-U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a:t>
            </a:r>
            <a:r>
              <a:rPr kumimoji="0" lang="uk-U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Виражене за певних умов дозвіл або вимога здійснити або втриматися від здійснення якого-небудь учинку.</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7.</a:t>
            </a:r>
            <a:r>
              <a:rPr kumimoji="0" lang="uk-U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Здатність особи своїми вчинками набувати та реалізовувати права та обов’язки </a:t>
            </a:r>
            <a:r>
              <a:rPr kumimoji="0" lang="uk-UA"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8.</a:t>
            </a:r>
            <a:r>
              <a:rPr kumimoji="0" lang="uk-U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Припущення, яка визнається достовірним поки не буде доведено зворотне </a:t>
            </a:r>
            <a:r>
              <a:rPr kumimoji="0" lang="uk-UA"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9.</a:t>
            </a:r>
            <a:r>
              <a:rPr kumimoji="0" lang="uk-U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У світовій практиці спосіб отримання громадянства за народженням </a:t>
            </a:r>
            <a:r>
              <a:rPr kumimoji="0" lang="uk-UA"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10.</a:t>
            </a:r>
            <a:r>
              <a:rPr kumimoji="0" lang="uk-U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Форма життєдіяльності людей, що склалась історично й відокремилась від навколишньої природи </a:t>
            </a:r>
            <a:r>
              <a:rPr kumimoji="0" lang="uk-UA"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11.</a:t>
            </a:r>
            <a:r>
              <a:rPr kumimoji="0" lang="uk-U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Особа, яка перебуває у сталих юридичних зв'язках із конкретною державою, що знаходить вираження саме в наявності відповідного громадянства </a:t>
            </a:r>
            <a:r>
              <a:rPr kumimoji="0" lang="uk-UA"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47105"/>
                                        </p:tgtEl>
                                        <p:attrNameLst>
                                          <p:attrName>style.visibility</p:attrName>
                                        </p:attrNameLst>
                                      </p:cBhvr>
                                      <p:to>
                                        <p:strVal val="visible"/>
                                      </p:to>
                                    </p:set>
                                    <p:anim calcmode="lin" valueType="num">
                                      <p:cBhvr>
                                        <p:cTn id="7" dur="2000" fill="hold"/>
                                        <p:tgtEl>
                                          <p:spTgt spid="47105"/>
                                        </p:tgtEl>
                                        <p:attrNameLst>
                                          <p:attrName>ppt_h</p:attrName>
                                        </p:attrNameLst>
                                      </p:cBhvr>
                                      <p:tavLst>
                                        <p:tav tm="0">
                                          <p:val>
                                            <p:strVal val="#ppt_h/20"/>
                                          </p:val>
                                        </p:tav>
                                        <p:tav tm="50000">
                                          <p:val>
                                            <p:strVal val="#ppt_h/20"/>
                                          </p:val>
                                        </p:tav>
                                        <p:tav tm="100000">
                                          <p:val>
                                            <p:strVal val="#ppt_h"/>
                                          </p:val>
                                        </p:tav>
                                      </p:tavLst>
                                    </p:anim>
                                    <p:anim calcmode="lin" valueType="num">
                                      <p:cBhvr>
                                        <p:cTn id="8" dur="2000" fill="hold"/>
                                        <p:tgtEl>
                                          <p:spTgt spid="47105"/>
                                        </p:tgtEl>
                                        <p:attrNameLst>
                                          <p:attrName>ppt_w</p:attrName>
                                        </p:attrNameLst>
                                      </p:cBhvr>
                                      <p:tavLst>
                                        <p:tav tm="0">
                                          <p:val>
                                            <p:strVal val="#ppt_w+.3"/>
                                          </p:val>
                                        </p:tav>
                                        <p:tav tm="50000">
                                          <p:val>
                                            <p:strVal val="#ppt_w+.3"/>
                                          </p:val>
                                        </p:tav>
                                        <p:tav tm="100000">
                                          <p:val>
                                            <p:strVal val="#ppt_w"/>
                                          </p:val>
                                        </p:tav>
                                      </p:tavLst>
                                    </p:anim>
                                    <p:anim calcmode="lin" valueType="num">
                                      <p:cBhvr>
                                        <p:cTn id="9" dur="2000" fill="hold"/>
                                        <p:tgtEl>
                                          <p:spTgt spid="47105"/>
                                        </p:tgtEl>
                                        <p:attrNameLst>
                                          <p:attrName>ppt_x</p:attrName>
                                        </p:attrNameLst>
                                      </p:cBhvr>
                                      <p:tavLst>
                                        <p:tav tm="0">
                                          <p:val>
                                            <p:strVal val="#ppt_x-.3"/>
                                          </p:val>
                                        </p:tav>
                                        <p:tav tm="50000">
                                          <p:val>
                                            <p:strVal val="#ppt_x"/>
                                          </p:val>
                                        </p:tav>
                                        <p:tav tm="100000">
                                          <p:val>
                                            <p:strVal val="#ppt_x"/>
                                          </p:val>
                                        </p:tav>
                                      </p:tavLst>
                                    </p:anim>
                                    <p:anim calcmode="lin" valueType="num">
                                      <p:cBhvr>
                                        <p:cTn id="10" dur="2000" fill="hold"/>
                                        <p:tgtEl>
                                          <p:spTgt spid="471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28662" y="1214422"/>
            <a:ext cx="5803578" cy="3510722"/>
          </a:xfrm>
        </p:spPr>
        <p:txBody>
          <a:bodyPr>
            <a:normAutofit/>
          </a:bodyPr>
          <a:lstStyle/>
          <a:p>
            <a:r>
              <a:rPr lang="uk-UA" sz="4800" dirty="0" smtClean="0"/>
              <a:t>Тема: Що таке права і свободи людини</a:t>
            </a:r>
            <a:endParaRPr lang="ru-RU" sz="4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88640"/>
            <a:ext cx="7772400" cy="1362075"/>
          </a:xfrm>
        </p:spPr>
        <p:txBody>
          <a:bodyPr>
            <a:normAutofit/>
          </a:bodyPr>
          <a:lstStyle/>
          <a:p>
            <a:pPr algn="ctr"/>
            <a:r>
              <a:rPr lang="uk-UA" sz="3600" dirty="0" smtClean="0"/>
              <a:t>Після засвоєння змісту цієї теми ви зможете:</a:t>
            </a:r>
            <a:endParaRPr lang="ru-RU" sz="3600" dirty="0"/>
          </a:p>
        </p:txBody>
      </p:sp>
      <p:sp>
        <p:nvSpPr>
          <p:cNvPr id="3" name="Текст 2"/>
          <p:cNvSpPr>
            <a:spLocks noGrp="1"/>
          </p:cNvSpPr>
          <p:nvPr>
            <p:ph type="body" idx="1"/>
          </p:nvPr>
        </p:nvSpPr>
        <p:spPr>
          <a:xfrm>
            <a:off x="611560" y="4221088"/>
            <a:ext cx="7772400" cy="1500187"/>
          </a:xfrm>
        </p:spPr>
        <p:txBody>
          <a:bodyPr/>
          <a:lstStyle/>
          <a:p>
            <a:pPr>
              <a:lnSpc>
                <a:spcPct val="150000"/>
              </a:lnSpc>
              <a:buFont typeface="Wingdings" pitchFamily="2" charset="2"/>
              <a:buChar char="ü"/>
            </a:pPr>
            <a:r>
              <a:rPr lang="uk-UA" b="1" dirty="0" smtClean="0">
                <a:solidFill>
                  <a:schemeClr val="accent2">
                    <a:lumMod val="50000"/>
                  </a:schemeClr>
                </a:solidFill>
              </a:rPr>
              <a:t> пояснювати поняття </a:t>
            </a:r>
            <a:r>
              <a:rPr lang="uk-UA" b="1" dirty="0" err="1" smtClean="0">
                <a:solidFill>
                  <a:schemeClr val="accent2">
                    <a:lumMod val="50000"/>
                  </a:schemeClr>
                </a:solidFill>
              </a:rPr>
              <a:t>“права</a:t>
            </a:r>
            <a:r>
              <a:rPr lang="uk-UA" b="1" dirty="0" smtClean="0">
                <a:solidFill>
                  <a:schemeClr val="accent2">
                    <a:lumMod val="50000"/>
                  </a:schemeClr>
                </a:solidFill>
              </a:rPr>
              <a:t> і свободи </a:t>
            </a:r>
            <a:r>
              <a:rPr lang="uk-UA" b="1" dirty="0" err="1" smtClean="0">
                <a:solidFill>
                  <a:schemeClr val="accent2">
                    <a:lumMod val="50000"/>
                  </a:schemeClr>
                </a:solidFill>
              </a:rPr>
              <a:t>людини”</a:t>
            </a:r>
            <a:r>
              <a:rPr lang="uk-UA" b="1" dirty="0" smtClean="0">
                <a:solidFill>
                  <a:schemeClr val="accent2">
                    <a:lumMod val="50000"/>
                  </a:schemeClr>
                </a:solidFill>
              </a:rPr>
              <a:t>;</a:t>
            </a:r>
          </a:p>
          <a:p>
            <a:pPr>
              <a:lnSpc>
                <a:spcPct val="150000"/>
              </a:lnSpc>
              <a:buFont typeface="Wingdings" pitchFamily="2" charset="2"/>
              <a:buChar char="ü"/>
            </a:pPr>
            <a:r>
              <a:rPr lang="uk-UA" b="1" dirty="0" smtClean="0">
                <a:solidFill>
                  <a:schemeClr val="accent2">
                    <a:lumMod val="50000"/>
                  </a:schemeClr>
                </a:solidFill>
              </a:rPr>
              <a:t> характеризувати види прав і свобод людини і наводити приклади;</a:t>
            </a:r>
          </a:p>
          <a:p>
            <a:pPr>
              <a:lnSpc>
                <a:spcPct val="150000"/>
              </a:lnSpc>
              <a:buFont typeface="Wingdings" pitchFamily="2" charset="2"/>
              <a:buChar char="ü"/>
            </a:pPr>
            <a:r>
              <a:rPr lang="uk-UA" b="1" dirty="0" smtClean="0">
                <a:solidFill>
                  <a:schemeClr val="accent2">
                    <a:lumMod val="50000"/>
                  </a:schemeClr>
                </a:solidFill>
              </a:rPr>
              <a:t> називати міжнародні документи з прав людини і прав дитини та аналізувати зміст статей Загальної декларації прав людини, Конвенції ООН про права дитини;</a:t>
            </a:r>
          </a:p>
          <a:p>
            <a:pPr>
              <a:lnSpc>
                <a:spcPct val="150000"/>
              </a:lnSpc>
              <a:buFont typeface="Wingdings" pitchFamily="2" charset="2"/>
              <a:buChar char="ü"/>
            </a:pPr>
            <a:r>
              <a:rPr lang="uk-UA" b="1" dirty="0" smtClean="0">
                <a:solidFill>
                  <a:schemeClr val="accent2">
                    <a:lumMod val="50000"/>
                  </a:schemeClr>
                </a:solidFill>
              </a:rPr>
              <a:t> висловлювати власні судження про значення прав людини і дитини.</a:t>
            </a:r>
            <a:endParaRPr lang="ru-RU" b="1" dirty="0">
              <a:solidFill>
                <a:schemeClr val="accent2">
                  <a:lumMod val="50000"/>
                </a:schemeClr>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39" presetClass="entr" presetSubtype="0" accel="10000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20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20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20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4000"/>
                            </p:stCondLst>
                            <p:childTnLst>
                              <p:par>
                                <p:cTn id="16" presetID="39" presetClass="entr" presetSubtype="0" accel="100000" fill="hold" grpId="0"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20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9" dur="20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0" dur="20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1"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22" fill="hold">
                            <p:stCondLst>
                              <p:cond delay="6000"/>
                            </p:stCondLst>
                            <p:childTnLst>
                              <p:par>
                                <p:cTn id="23" presetID="39" presetClass="entr" presetSubtype="0" accel="100000"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20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20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20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2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9" fill="hold">
                            <p:stCondLst>
                              <p:cond delay="8000"/>
                            </p:stCondLst>
                            <p:childTnLst>
                              <p:par>
                                <p:cTn id="30" presetID="39" presetClass="entr" presetSubtype="0" accel="100000" fill="hold" grpId="0" nodeType="after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p:cTn id="32" dur="2000" fill="hold"/>
                                        <p:tgtEl>
                                          <p:spTgt spid="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3" dur="2000" fill="hold"/>
                                        <p:tgtEl>
                                          <p:spTgt spid="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4" dur="2000" fill="hold"/>
                                        <p:tgtEl>
                                          <p:spTgt spid="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5" dur="2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1052736"/>
            <a:ext cx="7772400" cy="1362075"/>
          </a:xfrm>
        </p:spPr>
        <p:txBody>
          <a:bodyPr/>
          <a:lstStyle/>
          <a:p>
            <a:pPr algn="ctr"/>
            <a:r>
              <a:rPr lang="uk-UA" dirty="0" smtClean="0"/>
              <a:t>План уроку</a:t>
            </a:r>
            <a:endParaRPr lang="ru-RU" dirty="0"/>
          </a:p>
        </p:txBody>
      </p:sp>
      <p:sp>
        <p:nvSpPr>
          <p:cNvPr id="3" name="Текст 2"/>
          <p:cNvSpPr>
            <a:spLocks noGrp="1"/>
          </p:cNvSpPr>
          <p:nvPr>
            <p:ph type="body" idx="1"/>
          </p:nvPr>
        </p:nvSpPr>
        <p:spPr>
          <a:xfrm>
            <a:off x="755576" y="1844824"/>
            <a:ext cx="7772400" cy="2274044"/>
          </a:xfrm>
        </p:spPr>
        <p:txBody>
          <a:bodyPr/>
          <a:lstStyle/>
          <a:p>
            <a:pPr marL="457200" indent="-457200">
              <a:lnSpc>
                <a:spcPct val="150000"/>
              </a:lnSpc>
              <a:buFont typeface="+mj-lt"/>
              <a:buAutoNum type="arabicParenR"/>
            </a:pPr>
            <a:r>
              <a:rPr lang="uk-UA" sz="2400" dirty="0" smtClean="0">
                <a:solidFill>
                  <a:srgbClr val="0070C0"/>
                </a:solidFill>
              </a:rPr>
              <a:t>Що таке права і свободи людини</a:t>
            </a:r>
          </a:p>
          <a:p>
            <a:pPr marL="457200" indent="-457200">
              <a:lnSpc>
                <a:spcPct val="150000"/>
              </a:lnSpc>
              <a:buFont typeface="+mj-lt"/>
              <a:buAutoNum type="arabicParenR"/>
            </a:pPr>
            <a:r>
              <a:rPr lang="uk-UA" sz="2400" dirty="0" smtClean="0">
                <a:solidFill>
                  <a:srgbClr val="0070C0"/>
                </a:solidFill>
              </a:rPr>
              <a:t> Які основні права і свободи проголошує Загальна декларація прав людини</a:t>
            </a:r>
          </a:p>
          <a:p>
            <a:pPr marL="457200" indent="-457200">
              <a:lnSpc>
                <a:spcPct val="150000"/>
              </a:lnSpc>
              <a:buFont typeface="+mj-lt"/>
              <a:buAutoNum type="arabicParenR"/>
            </a:pPr>
            <a:r>
              <a:rPr lang="uk-UA" sz="2400" dirty="0" smtClean="0">
                <a:solidFill>
                  <a:srgbClr val="0070C0"/>
                </a:solidFill>
              </a:rPr>
              <a:t> Що закріплює Конвенція ООН про права дитини</a:t>
            </a:r>
            <a:endParaRPr lang="ru-RU" sz="2400" dirty="0">
              <a:solidFill>
                <a:srgbClr val="0070C0"/>
              </a:solidFill>
            </a:endParaRPr>
          </a:p>
        </p:txBody>
      </p:sp>
    </p:spTree>
  </p:cSld>
  <p:clrMapOvr>
    <a:masterClrMapping/>
  </p:clrMapOvr>
  <p:transition>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20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20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20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2000"/>
                            </p:stCondLst>
                            <p:childTnLst>
                              <p:par>
                                <p:cTn id="12" presetID="4" presetClass="entr" presetSubtype="16"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ox(in)">
                                      <p:cBhvr>
                                        <p:cTn id="14" dur="2000"/>
                                        <p:tgtEl>
                                          <p:spTgt spid="3">
                                            <p:txEl>
                                              <p:pRg st="0" end="0"/>
                                            </p:txEl>
                                          </p:spTgt>
                                        </p:tgtEl>
                                      </p:cBhvr>
                                    </p:animEffect>
                                  </p:childTnLst>
                                </p:cTn>
                              </p:par>
                            </p:childTnLst>
                          </p:cTn>
                        </p:par>
                        <p:par>
                          <p:cTn id="15" fill="hold">
                            <p:stCondLst>
                              <p:cond delay="4000"/>
                            </p:stCondLst>
                            <p:childTnLst>
                              <p:par>
                                <p:cTn id="16" presetID="4" presetClass="entr" presetSubtype="16" fill="hold" grpId="0"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box(in)">
                                      <p:cBhvr>
                                        <p:cTn id="18" dur="2000"/>
                                        <p:tgtEl>
                                          <p:spTgt spid="3">
                                            <p:txEl>
                                              <p:pRg st="1" end="1"/>
                                            </p:txEl>
                                          </p:spTgt>
                                        </p:tgtEl>
                                      </p:cBhvr>
                                    </p:animEffect>
                                  </p:childTnLst>
                                </p:cTn>
                              </p:par>
                            </p:childTnLst>
                          </p:cTn>
                        </p:par>
                        <p:par>
                          <p:cTn id="19" fill="hold">
                            <p:stCondLst>
                              <p:cond delay="6000"/>
                            </p:stCondLst>
                            <p:childTnLst>
                              <p:par>
                                <p:cTn id="20" presetID="4" presetClass="entr" presetSubtype="16"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ox(in)">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582990"/>
          </a:xfrm>
        </p:spPr>
        <p:txBody>
          <a:bodyPr>
            <a:normAutofit/>
          </a:bodyPr>
          <a:lstStyle/>
          <a:p>
            <a:r>
              <a:rPr lang="uk-UA" dirty="0" smtClean="0"/>
              <a:t>Права і свободи </a:t>
            </a:r>
            <a:r>
              <a:rPr lang="uk-UA" dirty="0" err="1" smtClean="0"/>
              <a:t>людини-</a:t>
            </a:r>
            <a:r>
              <a:rPr lang="uk-UA" dirty="0" smtClean="0"/>
              <a:t> це можливості, необхідні їй для існування і розвитку.</a:t>
            </a:r>
            <a:endParaRPr lang="ru-RU" dirty="0"/>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eaLnBrk="1" fontAlgn="auto" hangingPunct="1">
              <a:spcAft>
                <a:spcPts val="0"/>
              </a:spcAft>
              <a:defRPr/>
            </a:pPr>
            <a:r>
              <a:rPr lang="uk-UA" dirty="0" smtClean="0">
                <a:latin typeface="Book Antiqua" pitchFamily="18" charset="0"/>
              </a:rPr>
              <a:t> Загальна декларація прав людини</a:t>
            </a:r>
            <a:endParaRPr lang="ru-RU" dirty="0" smtClean="0">
              <a:latin typeface="Book Antiqua" pitchFamily="18" charset="0"/>
            </a:endParaRPr>
          </a:p>
        </p:txBody>
      </p:sp>
      <p:sp>
        <p:nvSpPr>
          <p:cNvPr id="8195" name="Содержимое 2"/>
          <p:cNvSpPr>
            <a:spLocks noGrp="1"/>
          </p:cNvSpPr>
          <p:nvPr>
            <p:ph idx="1"/>
          </p:nvPr>
        </p:nvSpPr>
        <p:spPr/>
        <p:txBody>
          <a:bodyPr/>
          <a:lstStyle/>
          <a:p>
            <a:pPr algn="just" eaLnBrk="1" hangingPunct="1">
              <a:buFont typeface="Arial" charset="0"/>
              <a:buNone/>
            </a:pPr>
            <a:r>
              <a:rPr lang="ru-RU" dirty="0" smtClean="0">
                <a:latin typeface="Book Antiqua" pitchFamily="18" charset="0"/>
              </a:rPr>
              <a:t>		</a:t>
            </a:r>
            <a:r>
              <a:rPr lang="ru-RU" u="sng" dirty="0" err="1" smtClean="0">
                <a:latin typeface="Book Antiqua" pitchFamily="18" charset="0"/>
              </a:rPr>
              <a:t>Зага́льна</a:t>
            </a:r>
            <a:r>
              <a:rPr lang="ru-RU" u="sng" dirty="0" smtClean="0">
                <a:latin typeface="Book Antiqua" pitchFamily="18" charset="0"/>
              </a:rPr>
              <a:t> </a:t>
            </a:r>
            <a:r>
              <a:rPr lang="ru-RU" u="sng" dirty="0" err="1" smtClean="0">
                <a:latin typeface="Book Antiqua" pitchFamily="18" charset="0"/>
              </a:rPr>
              <a:t>деклара́ція</a:t>
            </a:r>
            <a:r>
              <a:rPr lang="ru-RU" u="sng" dirty="0" smtClean="0">
                <a:latin typeface="Book Antiqua" pitchFamily="18" charset="0"/>
              </a:rPr>
              <a:t> прав </a:t>
            </a:r>
            <a:r>
              <a:rPr lang="ru-RU" u="sng" dirty="0" err="1" smtClean="0">
                <a:latin typeface="Book Antiqua" pitchFamily="18" charset="0"/>
              </a:rPr>
              <a:t>люди́ни</a:t>
            </a:r>
            <a:r>
              <a:rPr lang="ru-RU" u="sng" dirty="0" smtClean="0">
                <a:latin typeface="Book Antiqua" pitchFamily="18" charset="0"/>
              </a:rPr>
              <a:t> </a:t>
            </a:r>
            <a:r>
              <a:rPr lang="ru-RU" dirty="0" smtClean="0">
                <a:latin typeface="Book Antiqua" pitchFamily="18" charset="0"/>
              </a:rPr>
              <a:t>— </a:t>
            </a:r>
            <a:r>
              <a:rPr lang="ru-RU" dirty="0" err="1" smtClean="0">
                <a:latin typeface="Book Antiqua" pitchFamily="18" charset="0"/>
              </a:rPr>
              <a:t>рішення</a:t>
            </a:r>
            <a:r>
              <a:rPr lang="ru-RU" dirty="0" smtClean="0">
                <a:latin typeface="Book Antiqua" pitchFamily="18" charset="0"/>
              </a:rPr>
              <a:t> </a:t>
            </a:r>
            <a:r>
              <a:rPr lang="ru-RU" dirty="0" err="1" smtClean="0">
                <a:latin typeface="Book Antiqua" pitchFamily="18" charset="0"/>
              </a:rPr>
              <a:t>Генеральної</a:t>
            </a:r>
            <a:r>
              <a:rPr lang="ru-RU" dirty="0" smtClean="0">
                <a:latin typeface="Book Antiqua" pitchFamily="18" charset="0"/>
              </a:rPr>
              <a:t> </a:t>
            </a:r>
            <a:r>
              <a:rPr lang="ru-RU" dirty="0" err="1" smtClean="0">
                <a:latin typeface="Book Antiqua" pitchFamily="18" charset="0"/>
              </a:rPr>
              <a:t>Асамблеї</a:t>
            </a:r>
            <a:r>
              <a:rPr lang="ru-RU" dirty="0" smtClean="0">
                <a:latin typeface="Book Antiqua" pitchFamily="18" charset="0"/>
              </a:rPr>
              <a:t> ООН, </a:t>
            </a:r>
            <a:r>
              <a:rPr lang="ru-RU" dirty="0" err="1" smtClean="0">
                <a:latin typeface="Book Antiqua" pitchFamily="18" charset="0"/>
              </a:rPr>
              <a:t>прийняте</a:t>
            </a:r>
            <a:r>
              <a:rPr lang="ru-RU" dirty="0" smtClean="0">
                <a:latin typeface="Book Antiqua" pitchFamily="18" charset="0"/>
              </a:rPr>
              <a:t> у 1948 </a:t>
            </a:r>
            <a:r>
              <a:rPr lang="ru-RU" dirty="0" err="1" smtClean="0">
                <a:latin typeface="Book Antiqua" pitchFamily="18" charset="0"/>
              </a:rPr>
              <a:t>році</a:t>
            </a:r>
            <a:r>
              <a:rPr lang="ru-RU" dirty="0" smtClean="0">
                <a:latin typeface="Book Antiqua" pitchFamily="18" charset="0"/>
              </a:rPr>
              <a:t>, яке </a:t>
            </a:r>
            <a:r>
              <a:rPr lang="ru-RU" dirty="0" err="1" smtClean="0">
                <a:latin typeface="Book Antiqua" pitchFamily="18" charset="0"/>
              </a:rPr>
              <a:t>є</a:t>
            </a:r>
            <a:r>
              <a:rPr lang="ru-RU" dirty="0" smtClean="0">
                <a:latin typeface="Book Antiqua" pitchFamily="18" charset="0"/>
              </a:rPr>
              <a:t> </a:t>
            </a:r>
            <a:r>
              <a:rPr lang="ru-RU" dirty="0" err="1" smtClean="0">
                <a:latin typeface="Book Antiqua" pitchFamily="18" charset="0"/>
              </a:rPr>
              <a:t>найбільш</a:t>
            </a:r>
            <a:r>
              <a:rPr lang="ru-RU" dirty="0" smtClean="0">
                <a:latin typeface="Book Antiqua" pitchFamily="18" charset="0"/>
              </a:rPr>
              <a:t> </a:t>
            </a:r>
            <a:r>
              <a:rPr lang="ru-RU" dirty="0" err="1" smtClean="0">
                <a:latin typeface="Book Antiqua" pitchFamily="18" charset="0"/>
              </a:rPr>
              <a:t>авторитетним</a:t>
            </a:r>
            <a:r>
              <a:rPr lang="ru-RU" dirty="0" smtClean="0">
                <a:latin typeface="Book Antiqua" pitchFamily="18" charset="0"/>
              </a:rPr>
              <a:t> </a:t>
            </a:r>
            <a:r>
              <a:rPr lang="ru-RU" dirty="0" err="1" smtClean="0">
                <a:latin typeface="Book Antiqua" pitchFamily="18" charset="0"/>
              </a:rPr>
              <a:t>джерелом</a:t>
            </a:r>
            <a:r>
              <a:rPr lang="ru-RU" dirty="0" smtClean="0">
                <a:latin typeface="Book Antiqua" pitchFamily="18" charset="0"/>
              </a:rPr>
              <a:t> </a:t>
            </a:r>
            <a:r>
              <a:rPr lang="ru-RU" dirty="0" err="1" smtClean="0">
                <a:latin typeface="Book Antiqua" pitchFamily="18" charset="0"/>
              </a:rPr>
              <a:t>міжнародних</a:t>
            </a:r>
            <a:r>
              <a:rPr lang="ru-RU" dirty="0" smtClean="0">
                <a:latin typeface="Book Antiqua" pitchFamily="18" charset="0"/>
              </a:rPr>
              <a:t> норм </a:t>
            </a:r>
            <a:r>
              <a:rPr lang="ru-RU" dirty="0" err="1" smtClean="0">
                <a:latin typeface="Book Antiqua" pitchFamily="18" charset="0"/>
              </a:rPr>
              <a:t>щодо</a:t>
            </a:r>
            <a:r>
              <a:rPr lang="ru-RU" dirty="0" smtClean="0">
                <a:latin typeface="Book Antiqua" pitchFamily="18" charset="0"/>
              </a:rPr>
              <a:t> прав </a:t>
            </a:r>
            <a:r>
              <a:rPr lang="ru-RU" dirty="0" err="1" smtClean="0">
                <a:latin typeface="Book Antiqua" pitchFamily="18" charset="0"/>
              </a:rPr>
              <a:t>людини</a:t>
            </a:r>
            <a:r>
              <a:rPr lang="ru-RU" dirty="0" smtClean="0">
                <a:latin typeface="Book Antiqua" pitchFamily="18" charset="0"/>
              </a:rPr>
              <a:t>. </a:t>
            </a:r>
            <a:r>
              <a:rPr lang="ru-RU" dirty="0" err="1" smtClean="0">
                <a:latin typeface="Book Antiqua" pitchFamily="18" charset="0"/>
              </a:rPr>
              <a:t>Загальна</a:t>
            </a:r>
            <a:r>
              <a:rPr lang="ru-RU" dirty="0" smtClean="0">
                <a:latin typeface="Book Antiqua" pitchFamily="18" charset="0"/>
              </a:rPr>
              <a:t> </a:t>
            </a:r>
            <a:r>
              <a:rPr lang="ru-RU" dirty="0" err="1" smtClean="0">
                <a:solidFill>
                  <a:schemeClr val="tx2">
                    <a:lumMod val="50000"/>
                  </a:schemeClr>
                </a:solidFill>
                <a:latin typeface="Book Antiqua" pitchFamily="18" charset="0"/>
              </a:rPr>
              <a:t>декларація</a:t>
            </a:r>
            <a:r>
              <a:rPr lang="ru-RU" dirty="0" smtClean="0">
                <a:solidFill>
                  <a:schemeClr val="tx2">
                    <a:lumMod val="50000"/>
                  </a:schemeClr>
                </a:solidFill>
                <a:latin typeface="Book Antiqua" pitchFamily="18" charset="0"/>
              </a:rPr>
              <a:t> разом </a:t>
            </a:r>
            <a:r>
              <a:rPr lang="ru-RU" dirty="0" err="1" smtClean="0">
                <a:solidFill>
                  <a:schemeClr val="tx2">
                    <a:lumMod val="50000"/>
                  </a:schemeClr>
                </a:solidFill>
                <a:latin typeface="Book Antiqua" pitchFamily="18" charset="0"/>
              </a:rPr>
              <a:t>з</a:t>
            </a:r>
            <a:r>
              <a:rPr lang="ru-RU" dirty="0" smtClean="0">
                <a:solidFill>
                  <a:schemeClr val="tx2">
                    <a:lumMod val="50000"/>
                  </a:schemeClr>
                </a:solidFill>
                <a:latin typeface="Book Antiqua" pitchFamily="18" charset="0"/>
              </a:rPr>
              <a:t> </a:t>
            </a:r>
            <a:r>
              <a:rPr lang="ru-RU" dirty="0" err="1" smtClean="0">
                <a:solidFill>
                  <a:schemeClr val="tx2">
                    <a:lumMod val="50000"/>
                  </a:schemeClr>
                </a:solidFill>
                <a:latin typeface="Book Antiqua" pitchFamily="18" charset="0"/>
              </a:rPr>
              <a:t>Міжнародними</a:t>
            </a:r>
            <a:r>
              <a:rPr lang="ru-RU" dirty="0" smtClean="0">
                <a:solidFill>
                  <a:schemeClr val="tx2">
                    <a:lumMod val="50000"/>
                  </a:schemeClr>
                </a:solidFill>
                <a:latin typeface="Book Antiqua" pitchFamily="18" charset="0"/>
              </a:rPr>
              <a:t> пактами про права </a:t>
            </a:r>
            <a:r>
              <a:rPr lang="ru-RU" dirty="0" err="1" smtClean="0">
                <a:solidFill>
                  <a:schemeClr val="tx2">
                    <a:lumMod val="50000"/>
                  </a:schemeClr>
                </a:solidFill>
                <a:latin typeface="Book Antiqua" pitchFamily="18" charset="0"/>
              </a:rPr>
              <a:t>людини</a:t>
            </a:r>
            <a:r>
              <a:rPr lang="ru-RU" dirty="0" smtClean="0">
                <a:solidFill>
                  <a:schemeClr val="tx2">
                    <a:lumMod val="50000"/>
                  </a:schemeClr>
                </a:solidFill>
                <a:latin typeface="Book Antiqua" pitchFamily="18" charset="0"/>
              </a:rPr>
              <a:t> </a:t>
            </a:r>
            <a:r>
              <a:rPr lang="ru-RU" dirty="0" err="1" smtClean="0">
                <a:solidFill>
                  <a:schemeClr val="tx2">
                    <a:lumMod val="50000"/>
                  </a:schemeClr>
                </a:solidFill>
                <a:latin typeface="Book Antiqua" pitchFamily="18" charset="0"/>
              </a:rPr>
              <a:t>іноді</a:t>
            </a:r>
            <a:r>
              <a:rPr lang="ru-RU" dirty="0" smtClean="0">
                <a:solidFill>
                  <a:schemeClr val="tx2">
                    <a:lumMod val="50000"/>
                  </a:schemeClr>
                </a:solidFill>
                <a:latin typeface="Book Antiqua" pitchFamily="18" charset="0"/>
              </a:rPr>
              <a:t> </a:t>
            </a:r>
            <a:r>
              <a:rPr lang="ru-RU" dirty="0" err="1" smtClean="0">
                <a:solidFill>
                  <a:schemeClr val="tx2">
                    <a:lumMod val="50000"/>
                  </a:schemeClr>
                </a:solidFill>
                <a:latin typeface="Book Antiqua" pitchFamily="18" charset="0"/>
              </a:rPr>
              <a:t>позначається</a:t>
            </a:r>
            <a:r>
              <a:rPr lang="ru-RU" dirty="0" smtClean="0">
                <a:solidFill>
                  <a:schemeClr val="tx2">
                    <a:lumMod val="50000"/>
                  </a:schemeClr>
                </a:solidFill>
                <a:latin typeface="Book Antiqua" pitchFamily="18" charset="0"/>
              </a:rPr>
              <a:t> як </a:t>
            </a:r>
            <a:r>
              <a:rPr lang="ru-RU" dirty="0" err="1" smtClean="0">
                <a:solidFill>
                  <a:schemeClr val="tx2">
                    <a:lumMod val="50000"/>
                  </a:schemeClr>
                </a:solidFill>
                <a:latin typeface="Book Antiqua" pitchFamily="18" charset="0"/>
              </a:rPr>
              <a:t>Міжнародний</a:t>
            </a:r>
            <a:r>
              <a:rPr lang="ru-RU" dirty="0" smtClean="0">
                <a:solidFill>
                  <a:schemeClr val="tx2">
                    <a:lumMod val="50000"/>
                  </a:schemeClr>
                </a:solidFill>
                <a:latin typeface="Book Antiqua" pitchFamily="18" charset="0"/>
              </a:rPr>
              <a:t> </a:t>
            </a:r>
            <a:r>
              <a:rPr lang="ru-RU" dirty="0" err="1" smtClean="0">
                <a:solidFill>
                  <a:schemeClr val="tx2">
                    <a:lumMod val="50000"/>
                  </a:schemeClr>
                </a:solidFill>
                <a:latin typeface="Book Antiqua" pitchFamily="18" charset="0"/>
              </a:rPr>
              <a:t>Білль</a:t>
            </a:r>
            <a:r>
              <a:rPr lang="ru-RU" dirty="0" smtClean="0">
                <a:solidFill>
                  <a:schemeClr val="tx2">
                    <a:lumMod val="50000"/>
                  </a:schemeClr>
                </a:solidFill>
                <a:latin typeface="Book Antiqua" pitchFamily="18" charset="0"/>
              </a:rPr>
              <a:t> про права </a:t>
            </a:r>
            <a:r>
              <a:rPr lang="ru-RU" dirty="0" err="1" smtClean="0">
                <a:solidFill>
                  <a:schemeClr val="tx2">
                    <a:lumMod val="50000"/>
                  </a:schemeClr>
                </a:solidFill>
                <a:latin typeface="Book Antiqua" pitchFamily="18" charset="0"/>
              </a:rPr>
              <a:t>людини</a:t>
            </a:r>
            <a:r>
              <a:rPr lang="ru-RU" dirty="0" smtClean="0">
                <a:solidFill>
                  <a:schemeClr val="tx2">
                    <a:lumMod val="50000"/>
                  </a:schemeClr>
                </a:solidFill>
                <a:latin typeface="Book Antiqua" pitchFamily="18" charset="0"/>
              </a:rPr>
              <a:t>.</a:t>
            </a:r>
          </a:p>
        </p:txBody>
      </p:sp>
    </p:spTree>
  </p:cSld>
  <p:clrMapOvr>
    <a:masterClrMapping/>
  </p:clrMapOvr>
  <p:transition spd="slow" advTm="5688">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39" presetClass="entr" presetSubtype="0" accel="100000" fill="hold" grpId="0" nodeType="afterEffect">
                                  <p:stCondLst>
                                    <p:cond delay="0"/>
                                  </p:stCondLst>
                                  <p:childTnLst>
                                    <p:set>
                                      <p:cBhvr>
                                        <p:cTn id="10" dur="1" fill="hold">
                                          <p:stCondLst>
                                            <p:cond delay="0"/>
                                          </p:stCondLst>
                                        </p:cTn>
                                        <p:tgtEl>
                                          <p:spTgt spid="8195">
                                            <p:txEl>
                                              <p:pRg st="0" end="0"/>
                                            </p:txEl>
                                          </p:spTgt>
                                        </p:tgtEl>
                                        <p:attrNameLst>
                                          <p:attrName>style.visibility</p:attrName>
                                        </p:attrNameLst>
                                      </p:cBhvr>
                                      <p:to>
                                        <p:strVal val="visible"/>
                                      </p:to>
                                    </p:set>
                                    <p:anim calcmode="lin" valueType="num">
                                      <p:cBhvr>
                                        <p:cTn id="11" dur="2000" fill="hold"/>
                                        <p:tgtEl>
                                          <p:spTgt spid="8195">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2000" fill="hold"/>
                                        <p:tgtEl>
                                          <p:spTgt spid="8195">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2000" fill="hold"/>
                                        <p:tgtEl>
                                          <p:spTgt spid="8195">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20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19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Содержимое 2"/>
          <p:cNvSpPr>
            <a:spLocks noGrp="1"/>
          </p:cNvSpPr>
          <p:nvPr>
            <p:ph idx="1"/>
          </p:nvPr>
        </p:nvSpPr>
        <p:spPr>
          <a:xfrm>
            <a:off x="0" y="928688"/>
            <a:ext cx="9001156" cy="5572146"/>
          </a:xfrm>
        </p:spPr>
        <p:txBody>
          <a:bodyPr/>
          <a:lstStyle/>
          <a:p>
            <a:pPr eaLnBrk="1" hangingPunct="1">
              <a:buFont typeface="Arial" charset="0"/>
              <a:buNone/>
            </a:pPr>
            <a:r>
              <a:rPr lang="ru-RU" sz="1600" dirty="0" smtClean="0">
                <a:latin typeface="Book Antiqua" pitchFamily="18" charset="0"/>
              </a:rPr>
              <a:t>		</a:t>
            </a:r>
            <a:r>
              <a:rPr lang="ru-RU" sz="1800" dirty="0" err="1" smtClean="0">
                <a:latin typeface="Book Antiqua" pitchFamily="18" charset="0"/>
              </a:rPr>
              <a:t>Загальна</a:t>
            </a:r>
            <a:r>
              <a:rPr lang="ru-RU" sz="1800" dirty="0" smtClean="0">
                <a:latin typeface="Book Antiqua" pitchFamily="18" charset="0"/>
              </a:rPr>
              <a:t> </a:t>
            </a:r>
            <a:r>
              <a:rPr lang="ru-RU" sz="1800" dirty="0" err="1" smtClean="0">
                <a:latin typeface="Book Antiqua" pitchFamily="18" charset="0"/>
              </a:rPr>
              <a:t>декларація</a:t>
            </a:r>
            <a:r>
              <a:rPr lang="ru-RU" sz="1800" dirty="0" smtClean="0">
                <a:latin typeface="Book Antiqua" pitchFamily="18" charset="0"/>
              </a:rPr>
              <a:t> прав </a:t>
            </a:r>
            <a:r>
              <a:rPr lang="ru-RU" sz="1800" dirty="0" err="1" smtClean="0">
                <a:latin typeface="Book Antiqua" pitchFamily="18" charset="0"/>
              </a:rPr>
              <a:t>людини</a:t>
            </a:r>
            <a:r>
              <a:rPr lang="ru-RU" sz="1800" dirty="0" smtClean="0">
                <a:latin typeface="Book Antiqua" pitchFamily="18" charset="0"/>
              </a:rPr>
              <a:t> </a:t>
            </a:r>
            <a:r>
              <a:rPr lang="ru-RU" sz="1800" dirty="0" err="1" smtClean="0">
                <a:latin typeface="Book Antiqua" pitchFamily="18" charset="0"/>
              </a:rPr>
              <a:t>була</a:t>
            </a:r>
            <a:r>
              <a:rPr lang="ru-RU" sz="1800" dirty="0" smtClean="0">
                <a:latin typeface="Book Antiqua" pitchFamily="18" charset="0"/>
              </a:rPr>
              <a:t> </a:t>
            </a:r>
            <a:r>
              <a:rPr lang="ru-RU" sz="1800" dirty="0" err="1" smtClean="0">
                <a:latin typeface="Book Antiqua" pitchFamily="18" charset="0"/>
              </a:rPr>
              <a:t>прийнята</a:t>
            </a:r>
            <a:r>
              <a:rPr lang="ru-RU" sz="1800" dirty="0" smtClean="0">
                <a:latin typeface="Book Antiqua" pitchFamily="18" charset="0"/>
              </a:rPr>
              <a:t> Генеральною </a:t>
            </a:r>
            <a:r>
              <a:rPr lang="ru-RU" sz="1800" dirty="0" err="1" smtClean="0">
                <a:latin typeface="Book Antiqua" pitchFamily="18" charset="0"/>
              </a:rPr>
              <a:t>Асамблеєю</a:t>
            </a:r>
            <a:r>
              <a:rPr lang="ru-RU" sz="1800" dirty="0" smtClean="0">
                <a:latin typeface="Book Antiqua" pitchFamily="18" charset="0"/>
              </a:rPr>
              <a:t> ООН 10 </a:t>
            </a:r>
            <a:r>
              <a:rPr lang="ru-RU" sz="1800" dirty="0" err="1" smtClean="0">
                <a:latin typeface="Book Antiqua" pitchFamily="18" charset="0"/>
              </a:rPr>
              <a:t>грудня</a:t>
            </a:r>
            <a:r>
              <a:rPr lang="ru-RU" sz="1800" dirty="0" smtClean="0">
                <a:latin typeface="Book Antiqua" pitchFamily="18" charset="0"/>
              </a:rPr>
              <a:t> 1948 </a:t>
            </a:r>
            <a:r>
              <a:rPr lang="ru-RU" sz="1800" dirty="0" err="1" smtClean="0">
                <a:latin typeface="Book Antiqua" pitchFamily="18" charset="0"/>
              </a:rPr>
              <a:t>з</a:t>
            </a:r>
            <a:r>
              <a:rPr lang="ru-RU" sz="1800" dirty="0" smtClean="0">
                <a:latin typeface="Book Antiqua" pitchFamily="18" charset="0"/>
              </a:rPr>
              <a:t> 40 голосами «за». </a:t>
            </a:r>
            <a:r>
              <a:rPr lang="ru-RU" sz="1800" dirty="0" err="1" smtClean="0">
                <a:latin typeface="Book Antiqua" pitchFamily="18" charset="0"/>
              </a:rPr>
              <a:t>Голосів</a:t>
            </a:r>
            <a:r>
              <a:rPr lang="ru-RU" sz="1800" dirty="0" smtClean="0">
                <a:latin typeface="Book Antiqua" pitchFamily="18" charset="0"/>
              </a:rPr>
              <a:t> «</a:t>
            </a:r>
            <a:r>
              <a:rPr lang="ru-RU" sz="1800" dirty="0" err="1" smtClean="0">
                <a:latin typeface="Book Antiqua" pitchFamily="18" charset="0"/>
              </a:rPr>
              <a:t>проти</a:t>
            </a:r>
            <a:r>
              <a:rPr lang="ru-RU" sz="1800" dirty="0" smtClean="0">
                <a:latin typeface="Book Antiqua" pitchFamily="18" charset="0"/>
              </a:rPr>
              <a:t>» не </a:t>
            </a:r>
            <a:r>
              <a:rPr lang="ru-RU" sz="1800" dirty="0" err="1" smtClean="0">
                <a:latin typeface="Book Antiqua" pitchFamily="18" charset="0"/>
              </a:rPr>
              <a:t>було</a:t>
            </a:r>
            <a:r>
              <a:rPr lang="ru-RU" sz="1800" dirty="0" smtClean="0">
                <a:latin typeface="Book Antiqua" pitchFamily="18" charset="0"/>
              </a:rPr>
              <a:t>, а 8 </a:t>
            </a:r>
            <a:r>
              <a:rPr lang="ru-RU" sz="1800" dirty="0" err="1" smtClean="0">
                <a:latin typeface="Book Antiqua" pitchFamily="18" charset="0"/>
              </a:rPr>
              <a:t>делегацій</a:t>
            </a:r>
            <a:r>
              <a:rPr lang="ru-RU" sz="1800" dirty="0" smtClean="0">
                <a:latin typeface="Book Antiqua" pitchFamily="18" charset="0"/>
              </a:rPr>
              <a:t> </a:t>
            </a:r>
            <a:r>
              <a:rPr lang="ru-RU" sz="1800" dirty="0" err="1" smtClean="0">
                <a:latin typeface="Book Antiqua" pitchFamily="18" charset="0"/>
              </a:rPr>
              <a:t>утрималися</a:t>
            </a:r>
            <a:r>
              <a:rPr lang="ru-RU" sz="1800" dirty="0" smtClean="0">
                <a:latin typeface="Book Antiqua" pitchFamily="18" charset="0"/>
              </a:rPr>
              <a:t>: </a:t>
            </a:r>
            <a:r>
              <a:rPr lang="ru-RU" sz="1800" dirty="0" err="1" smtClean="0">
                <a:latin typeface="Book Antiqua" pitchFamily="18" charset="0"/>
              </a:rPr>
              <a:t>Білоруська</a:t>
            </a:r>
            <a:r>
              <a:rPr lang="ru-RU" sz="1800" dirty="0" smtClean="0">
                <a:latin typeface="Book Antiqua" pitchFamily="18" charset="0"/>
              </a:rPr>
              <a:t> РСР, </a:t>
            </a:r>
            <a:r>
              <a:rPr lang="ru-RU" sz="1800" dirty="0" err="1" smtClean="0">
                <a:latin typeface="Book Antiqua" pitchFamily="18" charset="0"/>
              </a:rPr>
              <a:t>Чехословаччина</a:t>
            </a:r>
            <a:r>
              <a:rPr lang="ru-RU" sz="1800" dirty="0" smtClean="0">
                <a:latin typeface="Book Antiqua" pitchFamily="18" charset="0"/>
              </a:rPr>
              <a:t>, </a:t>
            </a:r>
            <a:r>
              <a:rPr lang="ru-RU" sz="1800" dirty="0" err="1" smtClean="0">
                <a:latin typeface="Book Antiqua" pitchFamily="18" charset="0"/>
              </a:rPr>
              <a:t>Польща</a:t>
            </a:r>
            <a:r>
              <a:rPr lang="ru-RU" sz="1800" dirty="0" smtClean="0">
                <a:latin typeface="Book Antiqua" pitchFamily="18" charset="0"/>
              </a:rPr>
              <a:t>, </a:t>
            </a:r>
            <a:r>
              <a:rPr lang="ru-RU" sz="1800" dirty="0" err="1" smtClean="0">
                <a:latin typeface="Book Antiqua" pitchFamily="18" charset="0"/>
              </a:rPr>
              <a:t>Українська</a:t>
            </a:r>
            <a:r>
              <a:rPr lang="ru-RU" sz="1800" dirty="0" smtClean="0">
                <a:latin typeface="Book Antiqua" pitchFamily="18" charset="0"/>
              </a:rPr>
              <a:t> РСР, </a:t>
            </a:r>
            <a:r>
              <a:rPr lang="ru-RU" sz="1800" dirty="0" err="1" smtClean="0">
                <a:latin typeface="Book Antiqua" pitchFamily="18" charset="0"/>
              </a:rPr>
              <a:t>Радянський</a:t>
            </a:r>
            <a:r>
              <a:rPr lang="ru-RU" sz="1800" dirty="0" smtClean="0">
                <a:latin typeface="Book Antiqua" pitchFamily="18" charset="0"/>
              </a:rPr>
              <a:t> Союз, </a:t>
            </a:r>
            <a:r>
              <a:rPr lang="ru-RU" sz="1800" dirty="0" err="1" smtClean="0">
                <a:latin typeface="Book Antiqua" pitchFamily="18" charset="0"/>
              </a:rPr>
              <a:t>Югославія</a:t>
            </a:r>
            <a:r>
              <a:rPr lang="ru-RU" sz="1800" dirty="0" smtClean="0">
                <a:latin typeface="Book Antiqua" pitchFamily="18" charset="0"/>
              </a:rPr>
              <a:t>, </a:t>
            </a:r>
            <a:r>
              <a:rPr lang="ru-RU" sz="1800" dirty="0" err="1" smtClean="0">
                <a:latin typeface="Book Antiqua" pitchFamily="18" charset="0"/>
              </a:rPr>
              <a:t>Південна</a:t>
            </a:r>
            <a:r>
              <a:rPr lang="ru-RU" sz="1800" dirty="0" smtClean="0">
                <a:latin typeface="Book Antiqua" pitchFamily="18" charset="0"/>
              </a:rPr>
              <a:t> Африка та </a:t>
            </a:r>
            <a:r>
              <a:rPr lang="ru-RU" sz="1800" dirty="0" err="1" smtClean="0">
                <a:latin typeface="Book Antiqua" pitchFamily="18" charset="0"/>
              </a:rPr>
              <a:t>Саудівська</a:t>
            </a:r>
            <a:r>
              <a:rPr lang="ru-RU" sz="1800" dirty="0" smtClean="0">
                <a:latin typeface="Book Antiqua" pitchFamily="18" charset="0"/>
              </a:rPr>
              <a:t> </a:t>
            </a:r>
            <a:r>
              <a:rPr lang="ru-RU" sz="1800" dirty="0" err="1" smtClean="0">
                <a:latin typeface="Book Antiqua" pitchFamily="18" charset="0"/>
              </a:rPr>
              <a:t>Аравія</a:t>
            </a:r>
            <a:r>
              <a:rPr lang="ru-RU" sz="1800" dirty="0" smtClean="0">
                <a:latin typeface="Book Antiqua" pitchFamily="18" charset="0"/>
              </a:rPr>
              <a:t>).</a:t>
            </a:r>
          </a:p>
          <a:p>
            <a:pPr eaLnBrk="1" hangingPunct="1">
              <a:buFont typeface="Arial" charset="0"/>
              <a:buNone/>
            </a:pPr>
            <a:r>
              <a:rPr lang="ru-RU" sz="1800" dirty="0" smtClean="0">
                <a:latin typeface="Book Antiqua" pitchFamily="18" charset="0"/>
              </a:rPr>
              <a:t>		За </a:t>
            </a:r>
            <a:r>
              <a:rPr lang="ru-RU" sz="1800" dirty="0" err="1" smtClean="0">
                <a:latin typeface="Book Antiqua" pitchFamily="18" charset="0"/>
              </a:rPr>
              <a:t>декларацію</a:t>
            </a:r>
            <a:r>
              <a:rPr lang="ru-RU" sz="1800" dirty="0" smtClean="0">
                <a:latin typeface="Book Antiqua" pitchFamily="18" charset="0"/>
              </a:rPr>
              <a:t> </a:t>
            </a:r>
            <a:r>
              <a:rPr lang="ru-RU" sz="1800" dirty="0" err="1" smtClean="0">
                <a:latin typeface="Book Antiqua" pitchFamily="18" charset="0"/>
              </a:rPr>
              <a:t>проголосували</a:t>
            </a:r>
            <a:r>
              <a:rPr lang="ru-RU" sz="1800" dirty="0" smtClean="0">
                <a:latin typeface="Book Antiqua" pitchFamily="18" charset="0"/>
              </a:rPr>
              <a:t>: </a:t>
            </a:r>
            <a:r>
              <a:rPr lang="ru-RU" sz="1800" dirty="0" err="1" smtClean="0">
                <a:latin typeface="Book Antiqua" pitchFamily="18" charset="0"/>
              </a:rPr>
              <a:t>Афганістан</a:t>
            </a:r>
            <a:r>
              <a:rPr lang="ru-RU" sz="1800" dirty="0" smtClean="0">
                <a:latin typeface="Book Antiqua" pitchFamily="18" charset="0"/>
              </a:rPr>
              <a:t>, Аргентина, </a:t>
            </a:r>
            <a:r>
              <a:rPr lang="ru-RU" sz="1800" dirty="0" err="1" smtClean="0">
                <a:latin typeface="Book Antiqua" pitchFamily="18" charset="0"/>
              </a:rPr>
              <a:t>Австралія</a:t>
            </a:r>
            <a:r>
              <a:rPr lang="ru-RU" sz="1800" dirty="0" smtClean="0">
                <a:latin typeface="Book Antiqua" pitchFamily="18" charset="0"/>
              </a:rPr>
              <a:t>, </a:t>
            </a:r>
            <a:r>
              <a:rPr lang="ru-RU" sz="1800" dirty="0" err="1" smtClean="0">
                <a:latin typeface="Book Antiqua" pitchFamily="18" charset="0"/>
              </a:rPr>
              <a:t>Бельгія</a:t>
            </a:r>
            <a:r>
              <a:rPr lang="ru-RU" sz="1800" dirty="0" smtClean="0">
                <a:latin typeface="Book Antiqua" pitchFamily="18" charset="0"/>
              </a:rPr>
              <a:t>, </a:t>
            </a:r>
            <a:r>
              <a:rPr lang="ru-RU" sz="1800" dirty="0" err="1" smtClean="0">
                <a:latin typeface="Book Antiqua" pitchFamily="18" charset="0"/>
              </a:rPr>
              <a:t>Болівія</a:t>
            </a:r>
            <a:r>
              <a:rPr lang="ru-RU" sz="1800" dirty="0" smtClean="0">
                <a:latin typeface="Book Antiqua" pitchFamily="18" charset="0"/>
              </a:rPr>
              <a:t>, </a:t>
            </a:r>
            <a:r>
              <a:rPr lang="ru-RU" sz="1800" dirty="0" err="1" smtClean="0">
                <a:latin typeface="Book Antiqua" pitchFamily="18" charset="0"/>
              </a:rPr>
              <a:t>Бразилія</a:t>
            </a:r>
            <a:r>
              <a:rPr lang="ru-RU" sz="1800" dirty="0" smtClean="0">
                <a:latin typeface="Book Antiqua" pitchFamily="18" charset="0"/>
              </a:rPr>
              <a:t>, </a:t>
            </a:r>
            <a:r>
              <a:rPr lang="ru-RU" sz="1800" dirty="0" err="1" smtClean="0">
                <a:latin typeface="Book Antiqua" pitchFamily="18" charset="0"/>
              </a:rPr>
              <a:t>Бірма</a:t>
            </a:r>
            <a:r>
              <a:rPr lang="ru-RU" sz="1800" dirty="0" smtClean="0">
                <a:latin typeface="Book Antiqua" pitchFamily="18" charset="0"/>
              </a:rPr>
              <a:t>, Канада, </a:t>
            </a:r>
            <a:r>
              <a:rPr lang="ru-RU" sz="1800" dirty="0" err="1" smtClean="0">
                <a:latin typeface="Book Antiqua" pitchFamily="18" charset="0"/>
              </a:rPr>
              <a:t>Чилі</a:t>
            </a:r>
            <a:r>
              <a:rPr lang="ru-RU" sz="1800" dirty="0" smtClean="0">
                <a:latin typeface="Book Antiqua" pitchFamily="18" charset="0"/>
              </a:rPr>
              <a:t>, Китай, </a:t>
            </a:r>
            <a:r>
              <a:rPr lang="ru-RU" sz="1800" dirty="0" err="1" smtClean="0">
                <a:latin typeface="Book Antiqua" pitchFamily="18" charset="0"/>
              </a:rPr>
              <a:t>Колумбія</a:t>
            </a:r>
            <a:r>
              <a:rPr lang="ru-RU" sz="1800" dirty="0" smtClean="0">
                <a:latin typeface="Book Antiqua" pitchFamily="18" charset="0"/>
              </a:rPr>
              <a:t>, Куба, </a:t>
            </a:r>
            <a:r>
              <a:rPr lang="ru-RU" sz="1800" dirty="0" err="1" smtClean="0">
                <a:latin typeface="Book Antiqua" pitchFamily="18" charset="0"/>
              </a:rPr>
              <a:t>Данія</a:t>
            </a:r>
            <a:r>
              <a:rPr lang="ru-RU" sz="1800" dirty="0" smtClean="0">
                <a:latin typeface="Book Antiqua" pitchFamily="18" charset="0"/>
              </a:rPr>
              <a:t>, </a:t>
            </a:r>
            <a:r>
              <a:rPr lang="ru-RU" sz="1800" dirty="0" err="1" smtClean="0">
                <a:latin typeface="Book Antiqua" pitchFamily="18" charset="0"/>
              </a:rPr>
              <a:t>Домініканська</a:t>
            </a:r>
            <a:r>
              <a:rPr lang="ru-RU" sz="1800" dirty="0" smtClean="0">
                <a:latin typeface="Book Antiqua" pitchFamily="18" charset="0"/>
              </a:rPr>
              <a:t> </a:t>
            </a:r>
            <a:r>
              <a:rPr lang="ru-RU" sz="1800" dirty="0" err="1" smtClean="0">
                <a:latin typeface="Book Antiqua" pitchFamily="18" charset="0"/>
              </a:rPr>
              <a:t>Республіка</a:t>
            </a:r>
            <a:r>
              <a:rPr lang="ru-RU" sz="1800" dirty="0" smtClean="0">
                <a:latin typeface="Book Antiqua" pitchFamily="18" charset="0"/>
              </a:rPr>
              <a:t>, </a:t>
            </a:r>
            <a:r>
              <a:rPr lang="ru-RU" sz="1800" dirty="0" err="1" smtClean="0">
                <a:latin typeface="Book Antiqua" pitchFamily="18" charset="0"/>
              </a:rPr>
              <a:t>Еквадор</a:t>
            </a:r>
            <a:r>
              <a:rPr lang="ru-RU" sz="1800" dirty="0" smtClean="0">
                <a:latin typeface="Book Antiqua" pitchFamily="18" charset="0"/>
              </a:rPr>
              <a:t>, </a:t>
            </a:r>
            <a:r>
              <a:rPr lang="ru-RU" sz="1800" dirty="0" err="1" smtClean="0">
                <a:latin typeface="Book Antiqua" pitchFamily="18" charset="0"/>
              </a:rPr>
              <a:t>Єгипет</a:t>
            </a:r>
            <a:r>
              <a:rPr lang="ru-RU" sz="1800" dirty="0" smtClean="0">
                <a:latin typeface="Book Antiqua" pitchFamily="18" charset="0"/>
              </a:rPr>
              <a:t>, Сальвадор, </a:t>
            </a:r>
            <a:r>
              <a:rPr lang="ru-RU" sz="1800" dirty="0" err="1" smtClean="0">
                <a:latin typeface="Book Antiqua" pitchFamily="18" charset="0"/>
              </a:rPr>
              <a:t>Ефіопія</a:t>
            </a:r>
            <a:r>
              <a:rPr lang="ru-RU" sz="1800" dirty="0" smtClean="0">
                <a:latin typeface="Book Antiqua" pitchFamily="18" charset="0"/>
              </a:rPr>
              <a:t>, </a:t>
            </a:r>
            <a:r>
              <a:rPr lang="ru-RU" sz="1800" dirty="0" err="1" smtClean="0">
                <a:latin typeface="Book Antiqua" pitchFamily="18" charset="0"/>
              </a:rPr>
              <a:t>Франція</a:t>
            </a:r>
            <a:r>
              <a:rPr lang="ru-RU" sz="1800" dirty="0" smtClean="0">
                <a:latin typeface="Book Antiqua" pitchFamily="18" charset="0"/>
              </a:rPr>
              <a:t>, </a:t>
            </a:r>
            <a:r>
              <a:rPr lang="ru-RU" sz="1800" dirty="0" err="1" smtClean="0">
                <a:latin typeface="Book Antiqua" pitchFamily="18" charset="0"/>
              </a:rPr>
              <a:t>Греція</a:t>
            </a:r>
            <a:r>
              <a:rPr lang="ru-RU" sz="1800" dirty="0" smtClean="0">
                <a:latin typeface="Book Antiqua" pitchFamily="18" charset="0"/>
              </a:rPr>
              <a:t>, Гватемала, </a:t>
            </a:r>
            <a:r>
              <a:rPr lang="ru-RU" sz="1800" dirty="0" err="1" smtClean="0">
                <a:latin typeface="Book Antiqua" pitchFamily="18" charset="0"/>
              </a:rPr>
              <a:t>Гаїті</a:t>
            </a:r>
            <a:r>
              <a:rPr lang="ru-RU" sz="1800" dirty="0" smtClean="0">
                <a:latin typeface="Book Antiqua" pitchFamily="18" charset="0"/>
              </a:rPr>
              <a:t>, </a:t>
            </a:r>
            <a:r>
              <a:rPr lang="ru-RU" sz="1800" dirty="0" err="1" smtClean="0">
                <a:latin typeface="Book Antiqua" pitchFamily="18" charset="0"/>
              </a:rPr>
              <a:t>Ісландія</a:t>
            </a:r>
            <a:r>
              <a:rPr lang="ru-RU" sz="1800" dirty="0" smtClean="0">
                <a:latin typeface="Book Antiqua" pitchFamily="18" charset="0"/>
              </a:rPr>
              <a:t>, </a:t>
            </a:r>
            <a:r>
              <a:rPr lang="ru-RU" sz="1800" dirty="0" err="1" smtClean="0">
                <a:latin typeface="Book Antiqua" pitchFamily="18" charset="0"/>
              </a:rPr>
              <a:t>Індія</a:t>
            </a:r>
            <a:r>
              <a:rPr lang="ru-RU" sz="1800" dirty="0" smtClean="0">
                <a:latin typeface="Book Antiqua" pitchFamily="18" charset="0"/>
              </a:rPr>
              <a:t>, </a:t>
            </a:r>
            <a:r>
              <a:rPr lang="ru-RU" sz="1800" dirty="0" err="1" smtClean="0">
                <a:latin typeface="Book Antiqua" pitchFamily="18" charset="0"/>
              </a:rPr>
              <a:t>Іран</a:t>
            </a:r>
            <a:r>
              <a:rPr lang="ru-RU" sz="1800" dirty="0" smtClean="0">
                <a:latin typeface="Book Antiqua" pitchFamily="18" charset="0"/>
              </a:rPr>
              <a:t>, </a:t>
            </a:r>
            <a:r>
              <a:rPr lang="ru-RU" sz="1800" dirty="0" err="1" smtClean="0">
                <a:latin typeface="Book Antiqua" pitchFamily="18" charset="0"/>
              </a:rPr>
              <a:t>Ірак</a:t>
            </a:r>
            <a:r>
              <a:rPr lang="ru-RU" sz="1800" dirty="0" smtClean="0">
                <a:latin typeface="Book Antiqua" pitchFamily="18" charset="0"/>
              </a:rPr>
              <a:t>, </a:t>
            </a:r>
            <a:r>
              <a:rPr lang="ru-RU" sz="1800" dirty="0" err="1" smtClean="0">
                <a:latin typeface="Book Antiqua" pitchFamily="18" charset="0"/>
              </a:rPr>
              <a:t>Ліван</a:t>
            </a:r>
            <a:r>
              <a:rPr lang="ru-RU" sz="1800" dirty="0" smtClean="0">
                <a:latin typeface="Book Antiqua" pitchFamily="18" charset="0"/>
              </a:rPr>
              <a:t>, </a:t>
            </a:r>
            <a:r>
              <a:rPr lang="ru-RU" sz="1800" dirty="0" err="1" smtClean="0">
                <a:solidFill>
                  <a:schemeClr val="tx2">
                    <a:lumMod val="50000"/>
                  </a:schemeClr>
                </a:solidFill>
                <a:latin typeface="Book Antiqua" pitchFamily="18" charset="0"/>
              </a:rPr>
              <a:t>Ліберія</a:t>
            </a:r>
            <a:r>
              <a:rPr lang="ru-RU" sz="1800" dirty="0" smtClean="0">
                <a:solidFill>
                  <a:schemeClr val="tx2">
                    <a:lumMod val="50000"/>
                  </a:schemeClr>
                </a:solidFill>
                <a:latin typeface="Book Antiqua" pitchFamily="18" charset="0"/>
              </a:rPr>
              <a:t>, Люксембург, Мексика, </a:t>
            </a:r>
            <a:r>
              <a:rPr lang="ru-RU" sz="1800" dirty="0" err="1" smtClean="0">
                <a:solidFill>
                  <a:schemeClr val="tx2">
                    <a:lumMod val="50000"/>
                  </a:schemeClr>
                </a:solidFill>
                <a:latin typeface="Book Antiqua" pitchFamily="18" charset="0"/>
              </a:rPr>
              <a:t>Нідерланди</a:t>
            </a:r>
            <a:r>
              <a:rPr lang="ru-RU" sz="1800" dirty="0" smtClean="0">
                <a:solidFill>
                  <a:schemeClr val="tx2">
                    <a:lumMod val="50000"/>
                  </a:schemeClr>
                </a:solidFill>
                <a:latin typeface="Book Antiqua" pitchFamily="18" charset="0"/>
              </a:rPr>
              <a:t>, Нова </a:t>
            </a:r>
            <a:r>
              <a:rPr lang="ru-RU" sz="1800" dirty="0" err="1" smtClean="0">
                <a:solidFill>
                  <a:schemeClr val="tx2">
                    <a:lumMod val="50000"/>
                  </a:schemeClr>
                </a:solidFill>
                <a:latin typeface="Book Antiqua" pitchFamily="18" charset="0"/>
              </a:rPr>
              <a:t>Зеландія</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Нікарагуа</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Норвегія</a:t>
            </a:r>
            <a:r>
              <a:rPr lang="ru-RU" sz="1800" dirty="0" smtClean="0">
                <a:solidFill>
                  <a:schemeClr val="tx2">
                    <a:lumMod val="50000"/>
                  </a:schemeClr>
                </a:solidFill>
                <a:latin typeface="Book Antiqua" pitchFamily="18" charset="0"/>
              </a:rPr>
              <a:t>, Пакистан, Панама, Парагвай, Перу, </a:t>
            </a:r>
            <a:r>
              <a:rPr lang="ru-RU" sz="1800" dirty="0" err="1" smtClean="0">
                <a:solidFill>
                  <a:schemeClr val="tx2">
                    <a:lumMod val="50000"/>
                  </a:schemeClr>
                </a:solidFill>
                <a:latin typeface="Book Antiqua" pitchFamily="18" charset="0"/>
              </a:rPr>
              <a:t>Філіппіни</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Таїланд</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Швеція</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Сирія</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Туреччина</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Сполучене</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Королівство</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Сполучені</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Штати</a:t>
            </a:r>
            <a:r>
              <a:rPr lang="ru-RU" sz="1800" dirty="0" smtClean="0">
                <a:solidFill>
                  <a:schemeClr val="tx2">
                    <a:lumMod val="50000"/>
                  </a:schemeClr>
                </a:solidFill>
                <a:latin typeface="Book Antiqua" pitchFamily="18" charset="0"/>
              </a:rPr>
              <a:t> Америки, Уругвай </a:t>
            </a:r>
            <a:r>
              <a:rPr lang="ru-RU" sz="1800" dirty="0" err="1" smtClean="0">
                <a:solidFill>
                  <a:schemeClr val="tx2">
                    <a:lumMod val="50000"/>
                  </a:schemeClr>
                </a:solidFill>
                <a:latin typeface="Book Antiqua" pitchFamily="18" charset="0"/>
              </a:rPr>
              <a:t>і</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Венесуела</a:t>
            </a:r>
            <a:r>
              <a:rPr lang="ru-RU" sz="1800" dirty="0" smtClean="0">
                <a:solidFill>
                  <a:schemeClr val="tx2">
                    <a:lumMod val="50000"/>
                  </a:schemeClr>
                </a:solidFill>
                <a:latin typeface="Book Antiqua" pitchFamily="18" charset="0"/>
              </a:rPr>
              <a:t>.</a:t>
            </a:r>
          </a:p>
          <a:p>
            <a:pPr eaLnBrk="1" hangingPunct="1">
              <a:buFont typeface="Arial" charset="0"/>
              <a:buNone/>
            </a:pP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Незважаючи</a:t>
            </a:r>
            <a:r>
              <a:rPr lang="ru-RU" sz="1800" dirty="0" smtClean="0">
                <a:solidFill>
                  <a:schemeClr val="tx2">
                    <a:lumMod val="50000"/>
                  </a:schemeClr>
                </a:solidFill>
                <a:latin typeface="Book Antiqua" pitchFamily="18" charset="0"/>
              </a:rPr>
              <a:t> на </a:t>
            </a:r>
            <a:r>
              <a:rPr lang="ru-RU" sz="1800" dirty="0" err="1" smtClean="0">
                <a:solidFill>
                  <a:schemeClr val="tx2">
                    <a:lumMod val="50000"/>
                  </a:schemeClr>
                </a:solidFill>
                <a:latin typeface="Book Antiqua" pitchFamily="18" charset="0"/>
              </a:rPr>
              <a:t>значну</a:t>
            </a:r>
            <a:r>
              <a:rPr lang="ru-RU" sz="1800" dirty="0" smtClean="0">
                <a:solidFill>
                  <a:schemeClr val="tx2">
                    <a:lumMod val="50000"/>
                  </a:schemeClr>
                </a:solidFill>
                <a:latin typeface="Book Antiqua" pitchFamily="18" charset="0"/>
              </a:rPr>
              <a:t> роль </a:t>
            </a:r>
            <a:r>
              <a:rPr lang="ru-RU" sz="1800" dirty="0" err="1" smtClean="0">
                <a:solidFill>
                  <a:schemeClr val="tx2">
                    <a:lumMod val="50000"/>
                  </a:schemeClr>
                </a:solidFill>
                <a:latin typeface="Book Antiqua" pitchFamily="18" charset="0"/>
              </a:rPr>
              <a:t>канадця</a:t>
            </a:r>
            <a:r>
              <a:rPr lang="ru-RU" sz="1800" dirty="0" smtClean="0">
                <a:solidFill>
                  <a:schemeClr val="tx2">
                    <a:lumMod val="50000"/>
                  </a:schemeClr>
                </a:solidFill>
                <a:latin typeface="Book Antiqua" pitchFamily="18" charset="0"/>
              </a:rPr>
              <a:t> Джона </a:t>
            </a:r>
            <a:r>
              <a:rPr lang="ru-RU" sz="1800" dirty="0" err="1" smtClean="0">
                <a:solidFill>
                  <a:schemeClr val="tx2">
                    <a:lumMod val="50000"/>
                  </a:schemeClr>
                </a:solidFill>
                <a:latin typeface="Book Antiqua" pitchFamily="18" charset="0"/>
              </a:rPr>
              <a:t>Гамфрі</a:t>
            </a:r>
            <a:r>
              <a:rPr lang="ru-RU" sz="1800" dirty="0" smtClean="0">
                <a:solidFill>
                  <a:schemeClr val="tx2">
                    <a:lumMod val="50000"/>
                  </a:schemeClr>
                </a:solidFill>
                <a:latin typeface="Book Antiqua" pitchFamily="18" charset="0"/>
              </a:rPr>
              <a:t> в </a:t>
            </a:r>
            <a:r>
              <a:rPr lang="ru-RU" sz="1800" dirty="0" err="1" smtClean="0">
                <a:solidFill>
                  <a:schemeClr val="tx2">
                    <a:lumMod val="50000"/>
                  </a:schemeClr>
                </a:solidFill>
                <a:latin typeface="Book Antiqua" pitchFamily="18" charset="0"/>
              </a:rPr>
              <a:t>підготовці</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Декларації</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канадський</a:t>
            </a:r>
            <a:r>
              <a:rPr lang="ru-RU" sz="1800" dirty="0" smtClean="0">
                <a:solidFill>
                  <a:schemeClr val="tx2">
                    <a:lumMod val="50000"/>
                  </a:schemeClr>
                </a:solidFill>
                <a:latin typeface="Book Antiqua" pitchFamily="18" charset="0"/>
              </a:rPr>
              <a:t> уряд </a:t>
            </a:r>
            <a:r>
              <a:rPr lang="ru-RU" sz="1800" dirty="0" err="1" smtClean="0">
                <a:solidFill>
                  <a:schemeClr val="tx2">
                    <a:lumMod val="50000"/>
                  </a:schemeClr>
                </a:solidFill>
                <a:latin typeface="Book Antiqua" pitchFamily="18" charset="0"/>
              </a:rPr>
              <a:t>спочатку</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утримався</a:t>
            </a:r>
            <a:r>
              <a:rPr lang="ru-RU" sz="1800" dirty="0" smtClean="0">
                <a:solidFill>
                  <a:schemeClr val="tx2">
                    <a:lumMod val="50000"/>
                  </a:schemeClr>
                </a:solidFill>
                <a:latin typeface="Book Antiqua" pitchFamily="18" charset="0"/>
              </a:rPr>
              <a:t> при </a:t>
            </a:r>
            <a:r>
              <a:rPr lang="ru-RU" sz="1800" dirty="0" err="1" smtClean="0">
                <a:solidFill>
                  <a:schemeClr val="tx2">
                    <a:lumMod val="50000"/>
                  </a:schemeClr>
                </a:solidFill>
                <a:latin typeface="Book Antiqua" pitchFamily="18" charset="0"/>
              </a:rPr>
              <a:t>голосуванні</a:t>
            </a:r>
            <a:r>
              <a:rPr lang="ru-RU" sz="1800" dirty="0" smtClean="0">
                <a:solidFill>
                  <a:schemeClr val="tx2">
                    <a:lumMod val="50000"/>
                  </a:schemeClr>
                </a:solidFill>
                <a:latin typeface="Book Antiqua" pitchFamily="18" charset="0"/>
              </a:rPr>
              <a:t> за </a:t>
            </a:r>
            <a:r>
              <a:rPr lang="ru-RU" sz="1800" dirty="0" err="1" smtClean="0">
                <a:solidFill>
                  <a:schemeClr val="tx2">
                    <a:lumMod val="50000"/>
                  </a:schemeClr>
                </a:solidFill>
                <a:latin typeface="Book Antiqua" pitchFamily="18" charset="0"/>
              </a:rPr>
              <a:t>прийняття</a:t>
            </a:r>
            <a:r>
              <a:rPr lang="ru-RU" sz="1800" dirty="0" smtClean="0">
                <a:solidFill>
                  <a:schemeClr val="tx2">
                    <a:lumMod val="50000"/>
                  </a:schemeClr>
                </a:solidFill>
                <a:latin typeface="Book Antiqua" pitchFamily="18" charset="0"/>
              </a:rPr>
              <a:t> проекту, </a:t>
            </a:r>
            <a:r>
              <a:rPr lang="ru-RU" sz="1800" dirty="0" err="1" smtClean="0">
                <a:solidFill>
                  <a:schemeClr val="tx2">
                    <a:lumMod val="50000"/>
                  </a:schemeClr>
                </a:solidFill>
                <a:latin typeface="Book Antiqua" pitchFamily="18" charset="0"/>
              </a:rPr>
              <a:t>однак</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проголосував</a:t>
            </a:r>
            <a:r>
              <a:rPr lang="ru-RU" sz="1800" dirty="0" smtClean="0">
                <a:solidFill>
                  <a:schemeClr val="tx2">
                    <a:lumMod val="50000"/>
                  </a:schemeClr>
                </a:solidFill>
                <a:latin typeface="Book Antiqua" pitchFamily="18" charset="0"/>
              </a:rPr>
              <a:t> за </a:t>
            </a:r>
            <a:r>
              <a:rPr lang="ru-RU" sz="1800" dirty="0" err="1" smtClean="0">
                <a:solidFill>
                  <a:schemeClr val="tx2">
                    <a:lumMod val="50000"/>
                  </a:schemeClr>
                </a:solidFill>
                <a:latin typeface="Book Antiqua" pitchFamily="18" charset="0"/>
              </a:rPr>
              <a:t>остаточний</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варіант</a:t>
            </a:r>
            <a:r>
              <a:rPr lang="ru-RU" sz="1800" dirty="0" smtClean="0">
                <a:solidFill>
                  <a:schemeClr val="tx2">
                    <a:lumMod val="50000"/>
                  </a:schemeClr>
                </a:solidFill>
                <a:latin typeface="Book Antiqua" pitchFamily="18" charset="0"/>
              </a:rPr>
              <a:t>.</a:t>
            </a:r>
          </a:p>
          <a:p>
            <a:pPr eaLnBrk="1" hangingPunct="1">
              <a:buFont typeface="Arial" charset="0"/>
              <a:buNone/>
            </a:pPr>
            <a:r>
              <a:rPr lang="ru-RU" sz="1800" dirty="0" smtClean="0">
                <a:solidFill>
                  <a:schemeClr val="tx2">
                    <a:lumMod val="50000"/>
                  </a:schemeClr>
                </a:solidFill>
                <a:latin typeface="Book Antiqua" pitchFamily="18" charset="0"/>
              </a:rPr>
              <a:t>		9 </a:t>
            </a:r>
            <a:r>
              <a:rPr lang="ru-RU" sz="1800" dirty="0" err="1" smtClean="0">
                <a:solidFill>
                  <a:schemeClr val="tx2">
                    <a:lumMod val="50000"/>
                  </a:schemeClr>
                </a:solidFill>
                <a:latin typeface="Book Antiqua" pitchFamily="18" charset="0"/>
              </a:rPr>
              <a:t>грудня</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громадянин</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світу</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Ґеррі</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Девіс</a:t>
            </a:r>
            <a:r>
              <a:rPr lang="ru-RU" sz="1800" dirty="0" smtClean="0">
                <a:solidFill>
                  <a:schemeClr val="tx2">
                    <a:lumMod val="50000"/>
                  </a:schemeClr>
                </a:solidFill>
                <a:latin typeface="Book Antiqua" pitchFamily="18" charset="0"/>
              </a:rPr>
              <a:t> та </a:t>
            </a:r>
            <a:r>
              <a:rPr lang="ru-RU" sz="1800" dirty="0" err="1" smtClean="0">
                <a:solidFill>
                  <a:schemeClr val="tx2">
                    <a:lumMod val="50000"/>
                  </a:schemeClr>
                </a:solidFill>
                <a:latin typeface="Book Antiqua" pitchFamily="18" charset="0"/>
              </a:rPr>
              <a:t>його</a:t>
            </a:r>
            <a:r>
              <a:rPr lang="ru-RU" sz="1800" dirty="0" smtClean="0">
                <a:solidFill>
                  <a:schemeClr val="tx2">
                    <a:lumMod val="50000"/>
                  </a:schemeClr>
                </a:solidFill>
                <a:latin typeface="Book Antiqua" pitchFamily="18" charset="0"/>
              </a:rPr>
              <a:t> «Рада </a:t>
            </a:r>
            <a:r>
              <a:rPr lang="ru-RU" sz="1800" dirty="0" err="1" smtClean="0">
                <a:solidFill>
                  <a:schemeClr val="tx2">
                    <a:lumMod val="50000"/>
                  </a:schemeClr>
                </a:solidFill>
                <a:latin typeface="Book Antiqua" pitchFamily="18" charset="0"/>
              </a:rPr>
              <a:t>солідарності</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зібрала</a:t>
            </a:r>
            <a:r>
              <a:rPr lang="ru-RU" sz="1800" dirty="0" smtClean="0">
                <a:solidFill>
                  <a:schemeClr val="tx2">
                    <a:lumMod val="50000"/>
                  </a:schemeClr>
                </a:solidFill>
                <a:latin typeface="Book Antiqua" pitchFamily="18" charset="0"/>
              </a:rPr>
              <a:t> на </a:t>
            </a:r>
            <a:r>
              <a:rPr lang="ru-RU" sz="1800" dirty="0" err="1" smtClean="0">
                <a:solidFill>
                  <a:schemeClr val="tx2">
                    <a:lumMod val="50000"/>
                  </a:schemeClr>
                </a:solidFill>
                <a:latin typeface="Book Antiqua" pitchFamily="18" charset="0"/>
              </a:rPr>
              <a:t>Зимовому</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велодромі</a:t>
            </a:r>
            <a:r>
              <a:rPr lang="ru-RU" sz="1800" dirty="0" smtClean="0">
                <a:solidFill>
                  <a:schemeClr val="tx2">
                    <a:lumMod val="50000"/>
                  </a:schemeClr>
                </a:solidFill>
                <a:latin typeface="Book Antiqua" pitchFamily="18" charset="0"/>
              </a:rPr>
              <a:t> 20 тис. парижан. «Рада </a:t>
            </a:r>
            <a:r>
              <a:rPr lang="ru-RU" sz="1800" dirty="0" err="1" smtClean="0">
                <a:solidFill>
                  <a:schemeClr val="tx2">
                    <a:lumMod val="50000"/>
                  </a:schemeClr>
                </a:solidFill>
                <a:latin typeface="Book Antiqua" pitchFamily="18" charset="0"/>
              </a:rPr>
              <a:t>солідарності</a:t>
            </a:r>
            <a:r>
              <a:rPr lang="ru-RU" sz="1800" dirty="0" smtClean="0">
                <a:solidFill>
                  <a:schemeClr val="tx2">
                    <a:lumMod val="50000"/>
                  </a:schemeClr>
                </a:solidFill>
                <a:latin typeface="Book Antiqua" pitchFamily="18" charset="0"/>
              </a:rPr>
              <a:t>» закликала до </a:t>
            </a:r>
            <a:r>
              <a:rPr lang="ru-RU" sz="1800" dirty="0" err="1" smtClean="0">
                <a:solidFill>
                  <a:schemeClr val="tx2">
                    <a:lumMod val="50000"/>
                  </a:schemeClr>
                </a:solidFill>
                <a:latin typeface="Book Antiqua" pitchFamily="18" charset="0"/>
              </a:rPr>
              <a:t>створення</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світового</a:t>
            </a:r>
            <a:r>
              <a:rPr lang="ru-RU" sz="1800" dirty="0" smtClean="0">
                <a:solidFill>
                  <a:schemeClr val="tx2">
                    <a:lumMod val="50000"/>
                  </a:schemeClr>
                </a:solidFill>
                <a:latin typeface="Book Antiqua" pitchFamily="18" charset="0"/>
              </a:rPr>
              <a:t> уряду, </a:t>
            </a:r>
            <a:r>
              <a:rPr lang="ru-RU" sz="1800" dirty="0" err="1" smtClean="0">
                <a:solidFill>
                  <a:schemeClr val="tx2">
                    <a:lumMod val="50000"/>
                  </a:schemeClr>
                </a:solidFill>
                <a:latin typeface="Book Antiqua" pitchFamily="18" charset="0"/>
              </a:rPr>
              <a:t>внаслідок</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чого</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країни</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комуністичного</a:t>
            </a:r>
            <a:r>
              <a:rPr lang="ru-RU" sz="1800" dirty="0" smtClean="0">
                <a:solidFill>
                  <a:schemeClr val="tx2">
                    <a:lumMod val="50000"/>
                  </a:schemeClr>
                </a:solidFill>
                <a:latin typeface="Book Antiqua" pitchFamily="18" charset="0"/>
              </a:rPr>
              <a:t> блоку </a:t>
            </a:r>
            <a:r>
              <a:rPr lang="ru-RU" sz="1800" dirty="0" err="1" smtClean="0">
                <a:solidFill>
                  <a:schemeClr val="tx2">
                    <a:lumMod val="50000"/>
                  </a:schemeClr>
                </a:solidFill>
                <a:latin typeface="Book Antiqua" pitchFamily="18" charset="0"/>
              </a:rPr>
              <a:t>утрималися</a:t>
            </a:r>
            <a:r>
              <a:rPr lang="ru-RU" sz="1800" dirty="0" smtClean="0">
                <a:solidFill>
                  <a:schemeClr val="tx2">
                    <a:lumMod val="50000"/>
                  </a:schemeClr>
                </a:solidFill>
                <a:latin typeface="Book Antiqua" pitchFamily="18" charset="0"/>
              </a:rPr>
              <a:t> при </a:t>
            </a:r>
            <a:r>
              <a:rPr lang="ru-RU" sz="1800" dirty="0" err="1" smtClean="0">
                <a:solidFill>
                  <a:schemeClr val="tx2">
                    <a:lumMod val="50000"/>
                  </a:schemeClr>
                </a:solidFill>
                <a:latin typeface="Book Antiqua" pitchFamily="18" charset="0"/>
              </a:rPr>
              <a:t>голосуванні</a:t>
            </a:r>
            <a:r>
              <a:rPr lang="ru-RU" sz="1800" dirty="0" smtClean="0">
                <a:solidFill>
                  <a:schemeClr val="tx2">
                    <a:lumMod val="50000"/>
                  </a:schemeClr>
                </a:solidFill>
                <a:latin typeface="Book Antiqua" pitchFamily="18" charset="0"/>
              </a:rPr>
              <a:t>, а не </a:t>
            </a:r>
            <a:r>
              <a:rPr lang="ru-RU" sz="1800" dirty="0" err="1" smtClean="0">
                <a:solidFill>
                  <a:schemeClr val="tx2">
                    <a:lumMod val="50000"/>
                  </a:schemeClr>
                </a:solidFill>
                <a:latin typeface="Book Antiqua" pitchFamily="18" charset="0"/>
              </a:rPr>
              <a:t>проголосували</a:t>
            </a:r>
            <a:r>
              <a:rPr lang="ru-RU" sz="1800" dirty="0" smtClean="0">
                <a:solidFill>
                  <a:schemeClr val="tx2">
                    <a:lumMod val="50000"/>
                  </a:schemeClr>
                </a:solidFill>
                <a:latin typeface="Book Antiqua" pitchFamily="18" charset="0"/>
              </a:rPr>
              <a:t> «</a:t>
            </a:r>
            <a:r>
              <a:rPr lang="ru-RU" sz="1800" dirty="0" err="1" smtClean="0">
                <a:solidFill>
                  <a:schemeClr val="tx2">
                    <a:lumMod val="50000"/>
                  </a:schemeClr>
                </a:solidFill>
                <a:latin typeface="Book Antiqua" pitchFamily="18" charset="0"/>
              </a:rPr>
              <a:t>проти</a:t>
            </a:r>
            <a:r>
              <a:rPr lang="ru-RU" sz="1800" dirty="0" smtClean="0">
                <a:solidFill>
                  <a:schemeClr val="tx2">
                    <a:lumMod val="50000"/>
                  </a:schemeClr>
                </a:solidFill>
                <a:latin typeface="Book Antiqua" pitchFamily="18" charset="0"/>
              </a:rPr>
              <a:t>». </a:t>
            </a:r>
          </a:p>
        </p:txBody>
      </p:sp>
      <p:sp>
        <p:nvSpPr>
          <p:cNvPr id="12291" name="Текст 3"/>
          <p:cNvSpPr>
            <a:spLocks noGrp="1"/>
          </p:cNvSpPr>
          <p:nvPr>
            <p:ph type="body" sz="half" idx="2"/>
          </p:nvPr>
        </p:nvSpPr>
        <p:spPr>
          <a:xfrm>
            <a:off x="2857500" y="214313"/>
            <a:ext cx="3008313" cy="1065212"/>
          </a:xfrm>
        </p:spPr>
        <p:txBody>
          <a:bodyPr/>
          <a:lstStyle/>
          <a:p>
            <a:pPr eaLnBrk="1" hangingPunct="1"/>
            <a:r>
              <a:rPr lang="ru-RU" sz="3600" dirty="0" err="1" smtClean="0">
                <a:latin typeface="Book Antiqua" pitchFamily="18" charset="0"/>
              </a:rPr>
              <a:t>Прийняття</a:t>
            </a:r>
            <a:endParaRPr lang="ru-RU" sz="3600" dirty="0" smtClean="0">
              <a:latin typeface="Book Antiqua" pitchFamily="18" charset="0"/>
            </a:endParaRPr>
          </a:p>
        </p:txBody>
      </p:sp>
    </p:spTree>
  </p:cSld>
  <p:clrMapOvr>
    <a:masterClrMapping/>
  </p:clrMapOvr>
  <p:transition spd="slow" advTm="5218">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box(in)">
                                      <p:cBhvr>
                                        <p:cTn id="7" dur="2000"/>
                                        <p:tgtEl>
                                          <p:spTgt spid="12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12290">
                                            <p:txEl>
                                              <p:pRg st="0" end="0"/>
                                            </p:txEl>
                                          </p:spTgt>
                                        </p:tgtEl>
                                        <p:attrNameLst>
                                          <p:attrName>style.visibility</p:attrName>
                                        </p:attrNameLst>
                                      </p:cBhvr>
                                      <p:to>
                                        <p:strVal val="visible"/>
                                      </p:to>
                                    </p:set>
                                    <p:animEffect transition="in" filter="wheel(4)">
                                      <p:cBhvr>
                                        <p:cTn id="12" dur="2000"/>
                                        <p:tgtEl>
                                          <p:spTgt spid="1229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12290">
                                            <p:txEl>
                                              <p:pRg st="1" end="1"/>
                                            </p:txEl>
                                          </p:spTgt>
                                        </p:tgtEl>
                                        <p:attrNameLst>
                                          <p:attrName>style.visibility</p:attrName>
                                        </p:attrNameLst>
                                      </p:cBhvr>
                                      <p:to>
                                        <p:strVal val="visible"/>
                                      </p:to>
                                    </p:set>
                                    <p:animEffect transition="in" filter="wheel(4)">
                                      <p:cBhvr>
                                        <p:cTn id="17" dur="2000"/>
                                        <p:tgtEl>
                                          <p:spTgt spid="12290">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grpId="0" nodeType="clickEffect">
                                  <p:stCondLst>
                                    <p:cond delay="0"/>
                                  </p:stCondLst>
                                  <p:childTnLst>
                                    <p:set>
                                      <p:cBhvr>
                                        <p:cTn id="21" dur="1" fill="hold">
                                          <p:stCondLst>
                                            <p:cond delay="0"/>
                                          </p:stCondLst>
                                        </p:cTn>
                                        <p:tgtEl>
                                          <p:spTgt spid="12290">
                                            <p:txEl>
                                              <p:pRg st="2" end="2"/>
                                            </p:txEl>
                                          </p:spTgt>
                                        </p:tgtEl>
                                        <p:attrNameLst>
                                          <p:attrName>style.visibility</p:attrName>
                                        </p:attrNameLst>
                                      </p:cBhvr>
                                      <p:to>
                                        <p:strVal val="visible"/>
                                      </p:to>
                                    </p:set>
                                    <p:animEffect transition="in" filter="wheel(4)">
                                      <p:cBhvr>
                                        <p:cTn id="22" dur="2000"/>
                                        <p:tgtEl>
                                          <p:spTgt spid="12290">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grpId="0" nodeType="clickEffect">
                                  <p:stCondLst>
                                    <p:cond delay="0"/>
                                  </p:stCondLst>
                                  <p:childTnLst>
                                    <p:set>
                                      <p:cBhvr>
                                        <p:cTn id="26" dur="1" fill="hold">
                                          <p:stCondLst>
                                            <p:cond delay="0"/>
                                          </p:stCondLst>
                                        </p:cTn>
                                        <p:tgtEl>
                                          <p:spTgt spid="12290">
                                            <p:txEl>
                                              <p:pRg st="3" end="3"/>
                                            </p:txEl>
                                          </p:spTgt>
                                        </p:tgtEl>
                                        <p:attrNameLst>
                                          <p:attrName>style.visibility</p:attrName>
                                        </p:attrNameLst>
                                      </p:cBhvr>
                                      <p:to>
                                        <p:strVal val="visible"/>
                                      </p:to>
                                    </p:set>
                                    <p:animEffect transition="in" filter="wheel(4)">
                                      <p:cBhvr>
                                        <p:cTn id="27" dur="2000"/>
                                        <p:tgtEl>
                                          <p:spTgt spid="1229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p:bldP spid="1229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428596" y="285728"/>
            <a:ext cx="8501122" cy="1362075"/>
          </a:xfrm>
        </p:spPr>
        <p:txBody>
          <a:bodyPr>
            <a:normAutofit/>
          </a:bodyPr>
          <a:lstStyle/>
          <a:p>
            <a:pPr eaLnBrk="1" hangingPunct="1"/>
            <a:r>
              <a:rPr lang="uk-UA" sz="2800" u="sng" dirty="0" smtClean="0">
                <a:latin typeface="Book Antiqua" pitchFamily="18" charset="0"/>
              </a:rPr>
              <a:t>Із Загальної декларації прав людини</a:t>
            </a:r>
            <a:endParaRPr lang="ru-RU" sz="2800" u="sng" dirty="0" smtClean="0">
              <a:latin typeface="Book Antiqua" pitchFamily="18" charset="0"/>
            </a:endParaRPr>
          </a:p>
        </p:txBody>
      </p:sp>
      <p:sp>
        <p:nvSpPr>
          <p:cNvPr id="5" name="Текст 4"/>
          <p:cNvSpPr>
            <a:spLocks noGrp="1"/>
          </p:cNvSpPr>
          <p:nvPr>
            <p:ph type="body" idx="1"/>
          </p:nvPr>
        </p:nvSpPr>
        <p:spPr>
          <a:xfrm>
            <a:off x="142844" y="3786190"/>
            <a:ext cx="8786874" cy="2786082"/>
          </a:xfrm>
        </p:spPr>
        <p:txBody>
          <a:bodyPr/>
          <a:lstStyle/>
          <a:p>
            <a:r>
              <a:rPr lang="uk-UA" sz="1600" dirty="0" smtClean="0">
                <a:solidFill>
                  <a:schemeClr val="tx2">
                    <a:lumMod val="50000"/>
                  </a:schemeClr>
                </a:solidFill>
              </a:rPr>
              <a:t>Стаття 1</a:t>
            </a:r>
          </a:p>
          <a:p>
            <a:r>
              <a:rPr lang="uk-UA" sz="1600" dirty="0" smtClean="0">
                <a:solidFill>
                  <a:schemeClr val="tx2">
                    <a:lumMod val="50000"/>
                  </a:schemeClr>
                </a:solidFill>
              </a:rPr>
              <a:t>   Всі люди народжуються рівними і своїй гідності і правах. Вони наділені розумом і совістю і мають поступати по відношенню один до одного в дусі  братерства.</a:t>
            </a:r>
          </a:p>
          <a:p>
            <a:endParaRPr lang="uk-UA" sz="1600" dirty="0" smtClean="0">
              <a:solidFill>
                <a:schemeClr val="tx2">
                  <a:lumMod val="50000"/>
                </a:schemeClr>
              </a:solidFill>
            </a:endParaRPr>
          </a:p>
          <a:p>
            <a:r>
              <a:rPr lang="uk-UA" sz="1600" dirty="0" smtClean="0">
                <a:solidFill>
                  <a:schemeClr val="tx2">
                    <a:lumMod val="50000"/>
                  </a:schemeClr>
                </a:solidFill>
              </a:rPr>
              <a:t>Стаття 2</a:t>
            </a:r>
          </a:p>
          <a:p>
            <a:r>
              <a:rPr lang="uk-UA" sz="1600" dirty="0" smtClean="0">
                <a:solidFill>
                  <a:schemeClr val="tx2">
                    <a:lumMod val="50000"/>
                  </a:schemeClr>
                </a:solidFill>
              </a:rPr>
              <a:t>   Кожна людина повинна мати всі права і свободи незалежно від раси, кольору шкіри,статті, мови, релігії, політичних або інших переконань, національного чи соціального походження, майнового, станового або іншого становища. Крім того, не повинно проводитися ніякого розрізнення на основі політичного, правового або міжнародного статусу країни або території, до якої людина належить…</a:t>
            </a:r>
          </a:p>
          <a:p>
            <a:endParaRPr lang="uk-UA" sz="1600" dirty="0" smtClean="0">
              <a:solidFill>
                <a:schemeClr val="tx2">
                  <a:lumMod val="50000"/>
                </a:schemeClr>
              </a:solidFill>
            </a:endParaRPr>
          </a:p>
          <a:p>
            <a:r>
              <a:rPr lang="uk-UA" sz="1600" dirty="0" smtClean="0">
                <a:solidFill>
                  <a:schemeClr val="tx2">
                    <a:lumMod val="50000"/>
                  </a:schemeClr>
                </a:solidFill>
              </a:rPr>
              <a:t>Стаття 7</a:t>
            </a:r>
          </a:p>
          <a:p>
            <a:r>
              <a:rPr lang="uk-UA" sz="1600" dirty="0" smtClean="0">
                <a:solidFill>
                  <a:schemeClr val="tx2">
                    <a:lumMod val="50000"/>
                  </a:schemeClr>
                </a:solidFill>
              </a:rPr>
              <a:t>   Всі люди рівні перед законом і мають право, без будь-якої різниці, на рівний їх захист законом. Усі люди мають право на рівний захист від якої б то не було дискримінації, що порушує цю Декларацію, і від якого б то не було підбурювання до такої дискримінації.</a:t>
            </a:r>
          </a:p>
          <a:p>
            <a:r>
              <a:rPr lang="uk-UA" sz="1600" dirty="0" smtClean="0">
                <a:solidFill>
                  <a:schemeClr val="tx2">
                    <a:lumMod val="50000"/>
                  </a:schemeClr>
                </a:solidFill>
              </a:rPr>
              <a:t>Стаття 30</a:t>
            </a:r>
          </a:p>
          <a:p>
            <a:endParaRPr lang="uk-UA" sz="1600" dirty="0" smtClean="0">
              <a:solidFill>
                <a:schemeClr val="tx2">
                  <a:lumMod val="50000"/>
                </a:schemeClr>
              </a:solidFill>
            </a:endParaRPr>
          </a:p>
          <a:p>
            <a:r>
              <a:rPr lang="uk-UA" sz="1600" dirty="0" smtClean="0">
                <a:solidFill>
                  <a:schemeClr val="tx2">
                    <a:lumMod val="50000"/>
                  </a:schemeClr>
                </a:solidFill>
              </a:rPr>
              <a:t>   Не може бути надано будь-якій державі, групі осіб або окремим особам права займатися будь-якою діяльністю або чинити дії, спрямовані на ліквідацію прав і свобод, викладених у цій Декларації.</a:t>
            </a:r>
          </a:p>
          <a:p>
            <a:endParaRPr lang="ru-RU" dirty="0"/>
          </a:p>
        </p:txBody>
      </p:sp>
    </p:spTree>
  </p:cSld>
  <p:clrMapOvr>
    <a:masterClrMapping/>
  </p:clrMapOvr>
  <p:transition spd="slow" advTm="5078">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circle(in)">
                                      <p:cBhvr>
                                        <p:cTn id="7" dur="2000"/>
                                        <p:tgtEl>
                                          <p:spTgt spid="13314"/>
                                        </p:tgtEl>
                                      </p:cBhvr>
                                    </p:animEffect>
                                  </p:childTnLst>
                                </p:cTn>
                              </p:par>
                            </p:childTnLst>
                          </p:cTn>
                        </p:par>
                        <p:par>
                          <p:cTn id="8" fill="hold">
                            <p:stCondLst>
                              <p:cond delay="2000"/>
                            </p:stCondLst>
                            <p:childTnLst>
                              <p:par>
                                <p:cTn id="9" presetID="39" presetClass="entr" presetSubtype="0" accel="100000" fill="hold" grpId="0"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p:cTn id="11" dur="2000" fill="hold"/>
                                        <p:tgtEl>
                                          <p:spTgt spid="5">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2000" fill="hold"/>
                                        <p:tgtEl>
                                          <p:spTgt spid="5">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2000" fill="hold"/>
                                        <p:tgtEl>
                                          <p:spTgt spid="5">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20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4000"/>
                            </p:stCondLst>
                            <p:childTnLst>
                              <p:par>
                                <p:cTn id="16" presetID="39" presetClass="entr" presetSubtype="0" accel="100000" fill="hold" grpId="0" nodeType="after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 calcmode="lin" valueType="num">
                                      <p:cBhvr>
                                        <p:cTn id="18" dur="2000" fill="hold"/>
                                        <p:tgtEl>
                                          <p:spTgt spid="5">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9" dur="2000" fill="hold"/>
                                        <p:tgtEl>
                                          <p:spTgt spid="5">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0" dur="2000" fill="hold"/>
                                        <p:tgtEl>
                                          <p:spTgt spid="5">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1" dur="20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22" fill="hold">
                            <p:stCondLst>
                              <p:cond delay="6000"/>
                            </p:stCondLst>
                            <p:childTnLst>
                              <p:par>
                                <p:cTn id="23" presetID="39" presetClass="entr" presetSubtype="0" accel="100000" fill="hold" grpId="0" nodeType="after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p:cTn id="25" dur="2000" fill="hold"/>
                                        <p:tgtEl>
                                          <p:spTgt spid="5">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2000" fill="hold"/>
                                        <p:tgtEl>
                                          <p:spTgt spid="5">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2000" fill="hold"/>
                                        <p:tgtEl>
                                          <p:spTgt spid="5">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2000" fill="hold"/>
                                        <p:tgtEl>
                                          <p:spTgt spid="5">
                                            <p:txEl>
                                              <p:pRg st="3" end="3"/>
                                            </p:txEl>
                                          </p:spTgt>
                                        </p:tgtEl>
                                        <p:attrNameLst>
                                          <p:attrName>ppt_y</p:attrName>
                                        </p:attrNameLst>
                                      </p:cBhvr>
                                      <p:tavLst>
                                        <p:tav tm="0">
                                          <p:val>
                                            <p:strVal val="#ppt_y"/>
                                          </p:val>
                                        </p:tav>
                                        <p:tav tm="100000">
                                          <p:val>
                                            <p:strVal val="#ppt_y"/>
                                          </p:val>
                                        </p:tav>
                                      </p:tavLst>
                                    </p:anim>
                                  </p:childTnLst>
                                </p:cTn>
                              </p:par>
                            </p:childTnLst>
                          </p:cTn>
                        </p:par>
                        <p:par>
                          <p:cTn id="29" fill="hold">
                            <p:stCondLst>
                              <p:cond delay="8000"/>
                            </p:stCondLst>
                            <p:childTnLst>
                              <p:par>
                                <p:cTn id="30" presetID="39" presetClass="entr" presetSubtype="0" accel="100000" fill="hold" grpId="0" nodeType="after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 calcmode="lin" valueType="num">
                                      <p:cBhvr>
                                        <p:cTn id="32" dur="2000" fill="hold"/>
                                        <p:tgtEl>
                                          <p:spTgt spid="5">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3" dur="2000" fill="hold"/>
                                        <p:tgtEl>
                                          <p:spTgt spid="5">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4" dur="2000" fill="hold"/>
                                        <p:tgtEl>
                                          <p:spTgt spid="5">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35" dur="2000" fill="hold"/>
                                        <p:tgtEl>
                                          <p:spTgt spid="5">
                                            <p:txEl>
                                              <p:pRg st="4" end="4"/>
                                            </p:txEl>
                                          </p:spTgt>
                                        </p:tgtEl>
                                        <p:attrNameLst>
                                          <p:attrName>ppt_y</p:attrName>
                                        </p:attrNameLst>
                                      </p:cBhvr>
                                      <p:tavLst>
                                        <p:tav tm="0">
                                          <p:val>
                                            <p:strVal val="#ppt_y"/>
                                          </p:val>
                                        </p:tav>
                                        <p:tav tm="100000">
                                          <p:val>
                                            <p:strVal val="#ppt_y"/>
                                          </p:val>
                                        </p:tav>
                                      </p:tavLst>
                                    </p:anim>
                                  </p:childTnLst>
                                </p:cTn>
                              </p:par>
                            </p:childTnLst>
                          </p:cTn>
                        </p:par>
                        <p:par>
                          <p:cTn id="36" fill="hold">
                            <p:stCondLst>
                              <p:cond delay="10000"/>
                            </p:stCondLst>
                            <p:childTnLst>
                              <p:par>
                                <p:cTn id="37" presetID="39" presetClass="entr" presetSubtype="0" accel="100000" fill="hold" grpId="0" nodeType="after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 calcmode="lin" valueType="num">
                                      <p:cBhvr>
                                        <p:cTn id="39" dur="2000" fill="hold"/>
                                        <p:tgtEl>
                                          <p:spTgt spid="5">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2000" fill="hold"/>
                                        <p:tgtEl>
                                          <p:spTgt spid="5">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2000" fill="hold"/>
                                        <p:tgtEl>
                                          <p:spTgt spid="5">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2000" fill="hold"/>
                                        <p:tgtEl>
                                          <p:spTgt spid="5">
                                            <p:txEl>
                                              <p:pRg st="6" end="6"/>
                                            </p:txEl>
                                          </p:spTgt>
                                        </p:tgtEl>
                                        <p:attrNameLst>
                                          <p:attrName>ppt_y</p:attrName>
                                        </p:attrNameLst>
                                      </p:cBhvr>
                                      <p:tavLst>
                                        <p:tav tm="0">
                                          <p:val>
                                            <p:strVal val="#ppt_y"/>
                                          </p:val>
                                        </p:tav>
                                        <p:tav tm="100000">
                                          <p:val>
                                            <p:strVal val="#ppt_y"/>
                                          </p:val>
                                        </p:tav>
                                      </p:tavLst>
                                    </p:anim>
                                  </p:childTnLst>
                                </p:cTn>
                              </p:par>
                            </p:childTnLst>
                          </p:cTn>
                        </p:par>
                        <p:par>
                          <p:cTn id="43" fill="hold">
                            <p:stCondLst>
                              <p:cond delay="12000"/>
                            </p:stCondLst>
                            <p:childTnLst>
                              <p:par>
                                <p:cTn id="44" presetID="39" presetClass="entr" presetSubtype="0" accel="100000" fill="hold" grpId="0" nodeType="afterEffect">
                                  <p:stCondLst>
                                    <p:cond delay="0"/>
                                  </p:stCondLst>
                                  <p:childTnLst>
                                    <p:set>
                                      <p:cBhvr>
                                        <p:cTn id="45" dur="1" fill="hold">
                                          <p:stCondLst>
                                            <p:cond delay="0"/>
                                          </p:stCondLst>
                                        </p:cTn>
                                        <p:tgtEl>
                                          <p:spTgt spid="5">
                                            <p:txEl>
                                              <p:pRg st="7" end="7"/>
                                            </p:txEl>
                                          </p:spTgt>
                                        </p:tgtEl>
                                        <p:attrNameLst>
                                          <p:attrName>style.visibility</p:attrName>
                                        </p:attrNameLst>
                                      </p:cBhvr>
                                      <p:to>
                                        <p:strVal val="visible"/>
                                      </p:to>
                                    </p:set>
                                    <p:anim calcmode="lin" valueType="num">
                                      <p:cBhvr>
                                        <p:cTn id="46" dur="2000" fill="hold"/>
                                        <p:tgtEl>
                                          <p:spTgt spid="5">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7" dur="2000" fill="hold"/>
                                        <p:tgtEl>
                                          <p:spTgt spid="5">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8" dur="2000" fill="hold"/>
                                        <p:tgtEl>
                                          <p:spTgt spid="5">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49" dur="2000" fill="hold"/>
                                        <p:tgtEl>
                                          <p:spTgt spid="5">
                                            <p:txEl>
                                              <p:pRg st="7" end="7"/>
                                            </p:txEl>
                                          </p:spTgt>
                                        </p:tgtEl>
                                        <p:attrNameLst>
                                          <p:attrName>ppt_y</p:attrName>
                                        </p:attrNameLst>
                                      </p:cBhvr>
                                      <p:tavLst>
                                        <p:tav tm="0">
                                          <p:val>
                                            <p:strVal val="#ppt_y"/>
                                          </p:val>
                                        </p:tav>
                                        <p:tav tm="100000">
                                          <p:val>
                                            <p:strVal val="#ppt_y"/>
                                          </p:val>
                                        </p:tav>
                                      </p:tavLst>
                                    </p:anim>
                                  </p:childTnLst>
                                </p:cTn>
                              </p:par>
                            </p:childTnLst>
                          </p:cTn>
                        </p:par>
                        <p:par>
                          <p:cTn id="50" fill="hold">
                            <p:stCondLst>
                              <p:cond delay="14000"/>
                            </p:stCondLst>
                            <p:childTnLst>
                              <p:par>
                                <p:cTn id="51" presetID="39" presetClass="entr" presetSubtype="0" accel="100000" fill="hold" grpId="0" nodeType="afterEffect">
                                  <p:stCondLst>
                                    <p:cond delay="0"/>
                                  </p:stCondLst>
                                  <p:childTnLst>
                                    <p:set>
                                      <p:cBhvr>
                                        <p:cTn id="52" dur="1" fill="hold">
                                          <p:stCondLst>
                                            <p:cond delay="0"/>
                                          </p:stCondLst>
                                        </p:cTn>
                                        <p:tgtEl>
                                          <p:spTgt spid="5">
                                            <p:txEl>
                                              <p:pRg st="8" end="8"/>
                                            </p:txEl>
                                          </p:spTgt>
                                        </p:tgtEl>
                                        <p:attrNameLst>
                                          <p:attrName>style.visibility</p:attrName>
                                        </p:attrNameLst>
                                      </p:cBhvr>
                                      <p:to>
                                        <p:strVal val="visible"/>
                                      </p:to>
                                    </p:set>
                                    <p:anim calcmode="lin" valueType="num">
                                      <p:cBhvr>
                                        <p:cTn id="53" dur="2000" fill="hold"/>
                                        <p:tgtEl>
                                          <p:spTgt spid="5">
                                            <p:txEl>
                                              <p:pRg st="8" end="8"/>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4" dur="2000" fill="hold"/>
                                        <p:tgtEl>
                                          <p:spTgt spid="5">
                                            <p:txEl>
                                              <p:pRg st="8" end="8"/>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5" dur="2000" fill="hold"/>
                                        <p:tgtEl>
                                          <p:spTgt spid="5">
                                            <p:txEl>
                                              <p:pRg st="8" end="8"/>
                                            </p:txEl>
                                          </p:spTgt>
                                        </p:tgtEl>
                                        <p:attrNameLst>
                                          <p:attrName>ppt_x</p:attrName>
                                        </p:attrNameLst>
                                      </p:cBhvr>
                                      <p:tavLst>
                                        <p:tav tm="0">
                                          <p:val>
                                            <p:strVal val="#ppt_x-.3"/>
                                          </p:val>
                                        </p:tav>
                                        <p:tav tm="50000">
                                          <p:val>
                                            <p:strVal val="#ppt_x"/>
                                          </p:val>
                                        </p:tav>
                                        <p:tav tm="100000">
                                          <p:val>
                                            <p:strVal val="#ppt_x"/>
                                          </p:val>
                                        </p:tav>
                                      </p:tavLst>
                                    </p:anim>
                                    <p:anim calcmode="lin" valueType="num">
                                      <p:cBhvr>
                                        <p:cTn id="56" dur="2000" fill="hold"/>
                                        <p:tgtEl>
                                          <p:spTgt spid="5">
                                            <p:txEl>
                                              <p:pRg st="8" end="8"/>
                                            </p:txEl>
                                          </p:spTgt>
                                        </p:tgtEl>
                                        <p:attrNameLst>
                                          <p:attrName>ppt_y</p:attrName>
                                        </p:attrNameLst>
                                      </p:cBhvr>
                                      <p:tavLst>
                                        <p:tav tm="0">
                                          <p:val>
                                            <p:strVal val="#ppt_y"/>
                                          </p:val>
                                        </p:tav>
                                        <p:tav tm="100000">
                                          <p:val>
                                            <p:strVal val="#ppt_y"/>
                                          </p:val>
                                        </p:tav>
                                      </p:tavLst>
                                    </p:anim>
                                  </p:childTnLst>
                                </p:cTn>
                              </p:par>
                            </p:childTnLst>
                          </p:cTn>
                        </p:par>
                        <p:par>
                          <p:cTn id="57" fill="hold">
                            <p:stCondLst>
                              <p:cond delay="16000"/>
                            </p:stCondLst>
                            <p:childTnLst>
                              <p:par>
                                <p:cTn id="58" presetID="39" presetClass="entr" presetSubtype="0" accel="100000" fill="hold" grpId="0" nodeType="afterEffect">
                                  <p:stCondLst>
                                    <p:cond delay="0"/>
                                  </p:stCondLst>
                                  <p:childTnLst>
                                    <p:set>
                                      <p:cBhvr>
                                        <p:cTn id="59" dur="1" fill="hold">
                                          <p:stCondLst>
                                            <p:cond delay="0"/>
                                          </p:stCondLst>
                                        </p:cTn>
                                        <p:tgtEl>
                                          <p:spTgt spid="5">
                                            <p:txEl>
                                              <p:pRg st="10" end="10"/>
                                            </p:txEl>
                                          </p:spTgt>
                                        </p:tgtEl>
                                        <p:attrNameLst>
                                          <p:attrName>style.visibility</p:attrName>
                                        </p:attrNameLst>
                                      </p:cBhvr>
                                      <p:to>
                                        <p:strVal val="visible"/>
                                      </p:to>
                                    </p:set>
                                    <p:anim calcmode="lin" valueType="num">
                                      <p:cBhvr>
                                        <p:cTn id="60" dur="2000" fill="hold"/>
                                        <p:tgtEl>
                                          <p:spTgt spid="5">
                                            <p:txEl>
                                              <p:pRg st="10" end="1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1" dur="2000" fill="hold"/>
                                        <p:tgtEl>
                                          <p:spTgt spid="5">
                                            <p:txEl>
                                              <p:pRg st="10" end="1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2" dur="2000" fill="hold"/>
                                        <p:tgtEl>
                                          <p:spTgt spid="5">
                                            <p:txEl>
                                              <p:pRg st="10" end="10"/>
                                            </p:txEl>
                                          </p:spTgt>
                                        </p:tgtEl>
                                        <p:attrNameLst>
                                          <p:attrName>ppt_x</p:attrName>
                                        </p:attrNameLst>
                                      </p:cBhvr>
                                      <p:tavLst>
                                        <p:tav tm="0">
                                          <p:val>
                                            <p:strVal val="#ppt_x-.3"/>
                                          </p:val>
                                        </p:tav>
                                        <p:tav tm="50000">
                                          <p:val>
                                            <p:strVal val="#ppt_x"/>
                                          </p:val>
                                        </p:tav>
                                        <p:tav tm="100000">
                                          <p:val>
                                            <p:strVal val="#ppt_x"/>
                                          </p:val>
                                        </p:tav>
                                      </p:tavLst>
                                    </p:anim>
                                    <p:anim calcmode="lin" valueType="num">
                                      <p:cBhvr>
                                        <p:cTn id="63" dur="2000" fill="hold"/>
                                        <p:tgtEl>
                                          <p:spTgt spid="5">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5" grpId="0" build="p"/>
    </p:bldLst>
  </p:timing>
</p:sld>
</file>

<file path=ppt/theme/theme1.xml><?xml version="1.0" encoding="utf-8"?>
<a:theme xmlns:a="http://schemas.openxmlformats.org/drawingml/2006/main" name="Презентация История">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Оформление по умолчанию">
  <a:themeElements>
    <a:clrScheme name="1_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Презентация РОЗОВАЯ РАМКА">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Презентация История</Template>
  <TotalTime>144</TotalTime>
  <Words>676</Words>
  <Application>Microsoft Office PowerPoint</Application>
  <PresentationFormat>Экран (4:3)</PresentationFormat>
  <Paragraphs>87</Paragraphs>
  <Slides>15</Slides>
  <Notes>0</Notes>
  <HiddenSlides>0</HiddenSlides>
  <MMClips>0</MMClips>
  <ScaleCrop>false</ScaleCrop>
  <HeadingPairs>
    <vt:vector size="4" baseType="variant">
      <vt:variant>
        <vt:lpstr>Тема</vt:lpstr>
      </vt:variant>
      <vt:variant>
        <vt:i4>3</vt:i4>
      </vt:variant>
      <vt:variant>
        <vt:lpstr>Заголовки слайдов</vt:lpstr>
      </vt:variant>
      <vt:variant>
        <vt:i4>15</vt:i4>
      </vt:variant>
    </vt:vector>
  </HeadingPairs>
  <TitlesOfParts>
    <vt:vector size="18" baseType="lpstr">
      <vt:lpstr>Презентация История</vt:lpstr>
      <vt:lpstr>1_Оформление по умолчанию</vt:lpstr>
      <vt:lpstr>Презентация РОЗОВАЯ РАМКА</vt:lpstr>
      <vt:lpstr>Слайд 1</vt:lpstr>
      <vt:lpstr>Слайд 2</vt:lpstr>
      <vt:lpstr>Тема: Що таке права і свободи людини</vt:lpstr>
      <vt:lpstr>Після засвоєння змісту цієї теми ви зможете:</vt:lpstr>
      <vt:lpstr>План уроку</vt:lpstr>
      <vt:lpstr>Права і свободи людини- це можливості, необхідні їй для існування і розвитку.</vt:lpstr>
      <vt:lpstr> Загальна декларація прав людини</vt:lpstr>
      <vt:lpstr>Слайд 8</vt:lpstr>
      <vt:lpstr>Із Загальної декларації прав людини</vt:lpstr>
      <vt:lpstr>Загальна декларація прав людини містить  з0 статей, в яких визначено основні права і свободи людини:</vt:lpstr>
      <vt:lpstr>Слайд 11</vt:lpstr>
      <vt:lpstr>Слайд 12</vt:lpstr>
      <vt:lpstr>Хто може й повинен захистити права дитини:</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Що таке права і свободи людини</dc:title>
  <dc:creator>Usert</dc:creator>
  <cp:lastModifiedBy>Usert</cp:lastModifiedBy>
  <cp:revision>20</cp:revision>
  <dcterms:created xsi:type="dcterms:W3CDTF">2013-03-12T18:56:37Z</dcterms:created>
  <dcterms:modified xsi:type="dcterms:W3CDTF">2013-03-17T14:00:52Z</dcterms:modified>
</cp:coreProperties>
</file>